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4" r:id="rId1"/>
  </p:sldMasterIdLst>
  <p:notesMasterIdLst>
    <p:notesMasterId r:id="rId5"/>
  </p:notesMasterIdLst>
  <p:handoutMasterIdLst>
    <p:handoutMasterId r:id="rId6"/>
  </p:handoutMasterIdLst>
  <p:sldIdLst>
    <p:sldId id="329" r:id="rId2"/>
    <p:sldId id="330" r:id="rId3"/>
    <p:sldId id="331" r:id="rId4"/>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itchFamily="-111" charset="0"/>
        <a:ea typeface="ＭＳ Ｐゴシック" pitchFamily="-111" charset="-128"/>
        <a:cs typeface="ＭＳ Ｐゴシック" pitchFamily="-111" charset="-128"/>
      </a:defRPr>
    </a:lvl1pPr>
    <a:lvl2pPr marL="457200" algn="l" rtl="0" eaLnBrk="0" fontAlgn="base" hangingPunct="0">
      <a:spcBef>
        <a:spcPct val="0"/>
      </a:spcBef>
      <a:spcAft>
        <a:spcPct val="0"/>
      </a:spcAft>
      <a:defRPr kern="1200">
        <a:solidFill>
          <a:schemeClr val="tx1"/>
        </a:solidFill>
        <a:latin typeface="Arial" pitchFamily="-111" charset="0"/>
        <a:ea typeface="ＭＳ Ｐゴシック" pitchFamily="-111" charset="-128"/>
        <a:cs typeface="ＭＳ Ｐゴシック" pitchFamily="-111" charset="-128"/>
      </a:defRPr>
    </a:lvl2pPr>
    <a:lvl3pPr marL="914400" algn="l" rtl="0" eaLnBrk="0" fontAlgn="base" hangingPunct="0">
      <a:spcBef>
        <a:spcPct val="0"/>
      </a:spcBef>
      <a:spcAft>
        <a:spcPct val="0"/>
      </a:spcAft>
      <a:defRPr kern="1200">
        <a:solidFill>
          <a:schemeClr val="tx1"/>
        </a:solidFill>
        <a:latin typeface="Arial" pitchFamily="-111" charset="0"/>
        <a:ea typeface="ＭＳ Ｐゴシック" pitchFamily="-111" charset="-128"/>
        <a:cs typeface="ＭＳ Ｐゴシック" pitchFamily="-111" charset="-128"/>
      </a:defRPr>
    </a:lvl3pPr>
    <a:lvl4pPr marL="1371600" algn="l" rtl="0" eaLnBrk="0" fontAlgn="base" hangingPunct="0">
      <a:spcBef>
        <a:spcPct val="0"/>
      </a:spcBef>
      <a:spcAft>
        <a:spcPct val="0"/>
      </a:spcAft>
      <a:defRPr kern="1200">
        <a:solidFill>
          <a:schemeClr val="tx1"/>
        </a:solidFill>
        <a:latin typeface="Arial" pitchFamily="-111" charset="0"/>
        <a:ea typeface="ＭＳ Ｐゴシック" pitchFamily="-111" charset="-128"/>
        <a:cs typeface="ＭＳ Ｐゴシック" pitchFamily="-111" charset="-128"/>
      </a:defRPr>
    </a:lvl4pPr>
    <a:lvl5pPr marL="1828800" algn="l" rtl="0" eaLnBrk="0" fontAlgn="base" hangingPunct="0">
      <a:spcBef>
        <a:spcPct val="0"/>
      </a:spcBef>
      <a:spcAft>
        <a:spcPct val="0"/>
      </a:spcAft>
      <a:defRPr kern="1200">
        <a:solidFill>
          <a:schemeClr val="tx1"/>
        </a:solidFill>
        <a:latin typeface="Arial" pitchFamily="-111" charset="0"/>
        <a:ea typeface="ＭＳ Ｐゴシック" pitchFamily="-111" charset="-128"/>
        <a:cs typeface="ＭＳ Ｐゴシック" pitchFamily="-111" charset="-128"/>
      </a:defRPr>
    </a:lvl5pPr>
    <a:lvl6pPr marL="2286000" algn="l" defTabSz="457200" rtl="0" eaLnBrk="1" latinLnBrk="0" hangingPunct="1">
      <a:defRPr kern="1200">
        <a:solidFill>
          <a:schemeClr val="tx1"/>
        </a:solidFill>
        <a:latin typeface="Arial" pitchFamily="-111" charset="0"/>
        <a:ea typeface="ＭＳ Ｐゴシック" pitchFamily="-111" charset="-128"/>
        <a:cs typeface="ＭＳ Ｐゴシック" pitchFamily="-111" charset="-128"/>
      </a:defRPr>
    </a:lvl6pPr>
    <a:lvl7pPr marL="2743200" algn="l" defTabSz="457200" rtl="0" eaLnBrk="1" latinLnBrk="0" hangingPunct="1">
      <a:defRPr kern="1200">
        <a:solidFill>
          <a:schemeClr val="tx1"/>
        </a:solidFill>
        <a:latin typeface="Arial" pitchFamily="-111" charset="0"/>
        <a:ea typeface="ＭＳ Ｐゴシック" pitchFamily="-111" charset="-128"/>
        <a:cs typeface="ＭＳ Ｐゴシック" pitchFamily="-111" charset="-128"/>
      </a:defRPr>
    </a:lvl7pPr>
    <a:lvl8pPr marL="3200400" algn="l" defTabSz="457200" rtl="0" eaLnBrk="1" latinLnBrk="0" hangingPunct="1">
      <a:defRPr kern="1200">
        <a:solidFill>
          <a:schemeClr val="tx1"/>
        </a:solidFill>
        <a:latin typeface="Arial" pitchFamily="-111" charset="0"/>
        <a:ea typeface="ＭＳ Ｐゴシック" pitchFamily="-111" charset="-128"/>
        <a:cs typeface="ＭＳ Ｐゴシック" pitchFamily="-111" charset="-128"/>
      </a:defRPr>
    </a:lvl8pPr>
    <a:lvl9pPr marL="3657600" algn="l" defTabSz="457200" rtl="0" eaLnBrk="1" latinLnBrk="0" hangingPunct="1">
      <a:defRPr kern="1200">
        <a:solidFill>
          <a:schemeClr val="tx1"/>
        </a:solidFill>
        <a:latin typeface="Arial" pitchFamily="-111" charset="0"/>
        <a:ea typeface="ＭＳ Ｐゴシック" pitchFamily="-111" charset="-128"/>
        <a:cs typeface="ＭＳ Ｐゴシック" pitchFamily="-111" charset="-128"/>
      </a:defRPr>
    </a:lvl9pPr>
  </p:defaultTextStyle>
  <p:extLst>
    <p:ext uri="{EFAFB233-063F-42B5-8137-9DF3F51BA10A}">
      <p15:sldGuideLst xmlns:p15="http://schemas.microsoft.com/office/powerpoint/2012/main">
        <p15:guide id="1" orient="horz" pos="3430" userDrawn="1">
          <p15:clr>
            <a:srgbClr val="A4A3A4"/>
          </p15:clr>
        </p15:guide>
        <p15:guide id="2" pos="2880">
          <p15:clr>
            <a:srgbClr val="A4A3A4"/>
          </p15:clr>
        </p15:guide>
        <p15:guide id="3" pos="476">
          <p15:clr>
            <a:srgbClr val="A4A3A4"/>
          </p15:clr>
        </p15:guide>
        <p15:guide id="4" pos="5284">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bastian Stehle" initials="SS" lastIdx="4" clrIdx="0"/>
  <p:cmAuthor id="1" name="Immanuel Ulrich" initials="IU" lastIdx="1" clrIdx="1"/>
  <p:cmAuthor id="2" name="Carmen Heckmann" initials="CH" lastIdx="5" clrIdx="2"/>
  <p:cmAuthor id="3" name="Jana Niemeyer" initials="JN" lastIdx="1" clrIdx="3">
    <p:extLst/>
  </p:cmAuthor>
  <p:cmAuthor id="4" name="Lukas Schulze-Vorberg" initials="LS" lastIdx="22" clrIdx="4">
    <p:extLst/>
  </p:cmAuthor>
  <p:cmAuthor id="5" name="Sabine Fabriz" initials="SF"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EC2DC"/>
    <a:srgbClr val="17375E"/>
    <a:srgbClr val="558ED5"/>
    <a:srgbClr val="FFFFFF"/>
    <a:srgbClr val="385D8A"/>
    <a:srgbClr val="CBCFDB"/>
    <a:srgbClr val="EAEAEA"/>
    <a:srgbClr val="376092"/>
    <a:srgbClr val="0049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93" autoAdjust="0"/>
    <p:restoredTop sz="93883" autoAdjust="0"/>
  </p:normalViewPr>
  <p:slideViewPr>
    <p:cSldViewPr>
      <p:cViewPr varScale="1">
        <p:scale>
          <a:sx n="131" d="100"/>
          <a:sy n="131" d="100"/>
        </p:scale>
        <p:origin x="1122" y="132"/>
      </p:cViewPr>
      <p:guideLst>
        <p:guide orient="horz" pos="3430"/>
        <p:guide pos="2880"/>
        <p:guide pos="476"/>
        <p:guide pos="5284"/>
      </p:guideLst>
    </p:cSldViewPr>
  </p:slideViewPr>
  <p:outlineViewPr>
    <p:cViewPr>
      <p:scale>
        <a:sx n="33" d="100"/>
        <a:sy n="33" d="100"/>
      </p:scale>
      <p:origin x="0" y="-76710"/>
    </p:cViewPr>
  </p:outlineViewPr>
  <p:notesTextViewPr>
    <p:cViewPr>
      <p:scale>
        <a:sx n="3" d="2"/>
        <a:sy n="3" d="2"/>
      </p:scale>
      <p:origin x="0" y="0"/>
    </p:cViewPr>
  </p:notesTextViewPr>
  <p:sorterViewPr>
    <p:cViewPr>
      <p:scale>
        <a:sx n="150" d="100"/>
        <a:sy n="150" d="100"/>
      </p:scale>
      <p:origin x="0" y="-31008"/>
    </p:cViewPr>
  </p:sorterViewPr>
  <p:notesViewPr>
    <p:cSldViewPr>
      <p:cViewPr varScale="1">
        <p:scale>
          <a:sx n="40" d="100"/>
          <a:sy n="40" d="100"/>
        </p:scale>
        <p:origin x="-1072" y="-12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4" y="2"/>
            <a:ext cx="2945659" cy="496332"/>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defRPr sz="1200">
                <a:latin typeface="Times" pitchFamily="-111" charset="0"/>
              </a:defRPr>
            </a:lvl1pPr>
          </a:lstStyle>
          <a:p>
            <a:endParaRPr lang="de-DE"/>
          </a:p>
        </p:txBody>
      </p:sp>
      <p:sp>
        <p:nvSpPr>
          <p:cNvPr id="6147" name="Rectangle 3"/>
          <p:cNvSpPr>
            <a:spLocks noGrp="1" noChangeArrowheads="1"/>
          </p:cNvSpPr>
          <p:nvPr>
            <p:ph type="dt" sz="quarter" idx="1"/>
          </p:nvPr>
        </p:nvSpPr>
        <p:spPr bwMode="auto">
          <a:xfrm>
            <a:off x="3852020" y="2"/>
            <a:ext cx="2945659" cy="496332"/>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lgn="r">
              <a:defRPr sz="1200">
                <a:latin typeface="Times" pitchFamily="-111" charset="0"/>
              </a:defRPr>
            </a:lvl1pPr>
          </a:lstStyle>
          <a:p>
            <a:endParaRPr lang="de-DE"/>
          </a:p>
        </p:txBody>
      </p:sp>
      <p:sp>
        <p:nvSpPr>
          <p:cNvPr id="6148" name="Rectangle 4"/>
          <p:cNvSpPr>
            <a:spLocks noGrp="1" noChangeArrowheads="1"/>
          </p:cNvSpPr>
          <p:nvPr>
            <p:ph type="ftr" sz="quarter" idx="2"/>
          </p:nvPr>
        </p:nvSpPr>
        <p:spPr bwMode="auto">
          <a:xfrm>
            <a:off x="4" y="9430307"/>
            <a:ext cx="2945659" cy="496332"/>
          </a:xfrm>
          <a:prstGeom prst="rect">
            <a:avLst/>
          </a:prstGeom>
          <a:noFill/>
          <a:ln w="9525">
            <a:noFill/>
            <a:miter lim="800000"/>
            <a:headEnd/>
            <a:tailEnd/>
          </a:ln>
          <a:effectLst/>
        </p:spPr>
        <p:txBody>
          <a:bodyPr vert="horz" wrap="square" lIns="91424" tIns="45712" rIns="91424" bIns="45712" numCol="1" anchor="b" anchorCtr="0" compatLnSpc="1">
            <a:prstTxWarp prst="textNoShape">
              <a:avLst/>
            </a:prstTxWarp>
          </a:bodyPr>
          <a:lstStyle>
            <a:lvl1pPr>
              <a:defRPr sz="1200">
                <a:latin typeface="Times" pitchFamily="-111" charset="0"/>
              </a:defRPr>
            </a:lvl1pPr>
          </a:lstStyle>
          <a:p>
            <a:endParaRPr lang="de-DE"/>
          </a:p>
        </p:txBody>
      </p:sp>
      <p:sp>
        <p:nvSpPr>
          <p:cNvPr id="6149" name="Rectangle 5"/>
          <p:cNvSpPr>
            <a:spLocks noGrp="1" noChangeArrowheads="1"/>
          </p:cNvSpPr>
          <p:nvPr>
            <p:ph type="sldNum" sz="quarter" idx="3"/>
          </p:nvPr>
        </p:nvSpPr>
        <p:spPr bwMode="auto">
          <a:xfrm>
            <a:off x="3852020" y="9430307"/>
            <a:ext cx="2945659" cy="496332"/>
          </a:xfrm>
          <a:prstGeom prst="rect">
            <a:avLst/>
          </a:prstGeom>
          <a:noFill/>
          <a:ln w="9525">
            <a:noFill/>
            <a:miter lim="800000"/>
            <a:headEnd/>
            <a:tailEnd/>
          </a:ln>
          <a:effectLst/>
        </p:spPr>
        <p:txBody>
          <a:bodyPr vert="horz" wrap="square" lIns="91424" tIns="45712" rIns="91424" bIns="45712" numCol="1" anchor="b" anchorCtr="0" compatLnSpc="1">
            <a:prstTxWarp prst="textNoShape">
              <a:avLst/>
            </a:prstTxWarp>
          </a:bodyPr>
          <a:lstStyle>
            <a:lvl1pPr algn="r">
              <a:defRPr sz="1200">
                <a:latin typeface="Times" pitchFamily="-111" charset="0"/>
              </a:defRPr>
            </a:lvl1pPr>
          </a:lstStyle>
          <a:p>
            <a:fld id="{3D645813-1D69-724E-9A1F-4104E273EDF9}" type="slidenum">
              <a:rPr lang="de-DE"/>
              <a:pPr/>
              <a:t>‹Nr.›</a:t>
            </a:fld>
            <a:endParaRPr lang="de-DE"/>
          </a:p>
        </p:txBody>
      </p:sp>
    </p:spTree>
    <p:extLst>
      <p:ext uri="{BB962C8B-B14F-4D97-AF65-F5344CB8AC3E}">
        <p14:creationId xmlns:p14="http://schemas.microsoft.com/office/powerpoint/2010/main" val="10746235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4" y="2"/>
            <a:ext cx="2945659" cy="496332"/>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defRPr sz="1200">
                <a:latin typeface="Times" pitchFamily="-111" charset="0"/>
              </a:defRPr>
            </a:lvl1pPr>
          </a:lstStyle>
          <a:p>
            <a:endParaRPr lang="de-DE"/>
          </a:p>
        </p:txBody>
      </p:sp>
      <p:sp>
        <p:nvSpPr>
          <p:cNvPr id="8195" name="Rectangle 3"/>
          <p:cNvSpPr>
            <a:spLocks noGrp="1" noChangeArrowheads="1"/>
          </p:cNvSpPr>
          <p:nvPr>
            <p:ph type="dt" idx="1"/>
          </p:nvPr>
        </p:nvSpPr>
        <p:spPr bwMode="auto">
          <a:xfrm>
            <a:off x="3852020" y="2"/>
            <a:ext cx="2945659" cy="496332"/>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lgn="r">
              <a:defRPr sz="1200">
                <a:latin typeface="Times" pitchFamily="-111" charset="0"/>
              </a:defRPr>
            </a:lvl1pPr>
          </a:lstStyle>
          <a:p>
            <a:endParaRPr lang="de-DE"/>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6358" y="4715157"/>
            <a:ext cx="5060492" cy="4466987"/>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p>
            <a:pPr lvl="0"/>
            <a:r>
              <a:rPr lang="de-DE"/>
              <a:t>Klicken Sie, um die Textformatierung des Masters zu bearbeiten.</a:t>
            </a:r>
          </a:p>
          <a:p>
            <a:pPr lvl="1"/>
            <a:r>
              <a:rPr lang="de-DE"/>
              <a:t>Zweite Ebene</a:t>
            </a:r>
          </a:p>
          <a:p>
            <a:pPr lvl="2"/>
            <a:r>
              <a:rPr lang="de-DE"/>
              <a:t>Dritte Ebene</a:t>
            </a:r>
          </a:p>
          <a:p>
            <a:pPr lvl="3"/>
            <a:r>
              <a:rPr lang="de-DE"/>
              <a:t>Vierte Ebene</a:t>
            </a:r>
          </a:p>
          <a:p>
            <a:pPr lvl="4"/>
            <a:r>
              <a:rPr lang="de-DE"/>
              <a:t>Fünfte Ebene</a:t>
            </a:r>
          </a:p>
        </p:txBody>
      </p:sp>
      <p:sp>
        <p:nvSpPr>
          <p:cNvPr id="8198" name="Rectangle 6"/>
          <p:cNvSpPr>
            <a:spLocks noGrp="1" noChangeArrowheads="1"/>
          </p:cNvSpPr>
          <p:nvPr>
            <p:ph type="ftr" sz="quarter" idx="4"/>
          </p:nvPr>
        </p:nvSpPr>
        <p:spPr bwMode="auto">
          <a:xfrm>
            <a:off x="4" y="9430307"/>
            <a:ext cx="2945659" cy="496332"/>
          </a:xfrm>
          <a:prstGeom prst="rect">
            <a:avLst/>
          </a:prstGeom>
          <a:noFill/>
          <a:ln w="9525">
            <a:noFill/>
            <a:miter lim="800000"/>
            <a:headEnd/>
            <a:tailEnd/>
          </a:ln>
          <a:effectLst/>
        </p:spPr>
        <p:txBody>
          <a:bodyPr vert="horz" wrap="square" lIns="91424" tIns="45712" rIns="91424" bIns="45712" numCol="1" anchor="b" anchorCtr="0" compatLnSpc="1">
            <a:prstTxWarp prst="textNoShape">
              <a:avLst/>
            </a:prstTxWarp>
          </a:bodyPr>
          <a:lstStyle>
            <a:lvl1pPr>
              <a:defRPr sz="1200">
                <a:latin typeface="Times" pitchFamily="-111" charset="0"/>
              </a:defRPr>
            </a:lvl1pPr>
          </a:lstStyle>
          <a:p>
            <a:endParaRPr lang="de-DE"/>
          </a:p>
        </p:txBody>
      </p:sp>
      <p:sp>
        <p:nvSpPr>
          <p:cNvPr id="8199" name="Rectangle 7"/>
          <p:cNvSpPr>
            <a:spLocks noGrp="1" noChangeArrowheads="1"/>
          </p:cNvSpPr>
          <p:nvPr>
            <p:ph type="sldNum" sz="quarter" idx="5"/>
          </p:nvPr>
        </p:nvSpPr>
        <p:spPr bwMode="auto">
          <a:xfrm>
            <a:off x="3852020" y="9430307"/>
            <a:ext cx="2945659" cy="496332"/>
          </a:xfrm>
          <a:prstGeom prst="rect">
            <a:avLst/>
          </a:prstGeom>
          <a:noFill/>
          <a:ln w="9525">
            <a:noFill/>
            <a:miter lim="800000"/>
            <a:headEnd/>
            <a:tailEnd/>
          </a:ln>
          <a:effectLst/>
        </p:spPr>
        <p:txBody>
          <a:bodyPr vert="horz" wrap="square" lIns="91424" tIns="45712" rIns="91424" bIns="45712" numCol="1" anchor="b" anchorCtr="0" compatLnSpc="1">
            <a:prstTxWarp prst="textNoShape">
              <a:avLst/>
            </a:prstTxWarp>
          </a:bodyPr>
          <a:lstStyle>
            <a:lvl1pPr algn="r">
              <a:defRPr sz="1200">
                <a:latin typeface="Times" pitchFamily="-111" charset="0"/>
              </a:defRPr>
            </a:lvl1pPr>
          </a:lstStyle>
          <a:p>
            <a:fld id="{E6B79419-C82B-F444-BC63-7FB626AF857C}" type="slidenum">
              <a:rPr lang="de-DE"/>
              <a:pPr/>
              <a:t>‹Nr.›</a:t>
            </a:fld>
            <a:endParaRPr lang="de-DE"/>
          </a:p>
        </p:txBody>
      </p:sp>
    </p:spTree>
    <p:extLst>
      <p:ext uri="{BB962C8B-B14F-4D97-AF65-F5344CB8AC3E}">
        <p14:creationId xmlns:p14="http://schemas.microsoft.com/office/powerpoint/2010/main" val="4679783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32" charset="0"/>
        <a:ea typeface="ＭＳ Ｐゴシック" charset="0"/>
        <a:cs typeface="ＭＳ Ｐゴシック" pitchFamily="-111" charset="-128"/>
      </a:defRPr>
    </a:lvl1pPr>
    <a:lvl2pPr marL="457200" algn="l" rtl="0" eaLnBrk="0" fontAlgn="base" hangingPunct="0">
      <a:spcBef>
        <a:spcPct val="30000"/>
      </a:spcBef>
      <a:spcAft>
        <a:spcPct val="0"/>
      </a:spcAft>
      <a:defRPr sz="1200" kern="1200">
        <a:solidFill>
          <a:schemeClr val="tx1"/>
        </a:solidFill>
        <a:latin typeface="Times" pitchFamily="-32"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32"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32"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32"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14251">
              <a:defRPr/>
            </a:pPr>
            <a:endParaRPr lang="de-DE" dirty="0"/>
          </a:p>
        </p:txBody>
      </p:sp>
      <p:sp>
        <p:nvSpPr>
          <p:cNvPr id="4" name="Foliennummernplatzhalter 3"/>
          <p:cNvSpPr>
            <a:spLocks noGrp="1"/>
          </p:cNvSpPr>
          <p:nvPr>
            <p:ph type="sldNum" sz="quarter" idx="10"/>
          </p:nvPr>
        </p:nvSpPr>
        <p:spPr/>
        <p:txBody>
          <a:bodyPr/>
          <a:lstStyle/>
          <a:p>
            <a:fld id="{E6B79419-C82B-F444-BC63-7FB626AF857C}" type="slidenum">
              <a:rPr lang="de-DE" smtClean="0"/>
              <a:pPr/>
              <a:t>1</a:t>
            </a:fld>
            <a:endParaRPr lang="de-DE"/>
          </a:p>
        </p:txBody>
      </p:sp>
    </p:spTree>
    <p:extLst>
      <p:ext uri="{BB962C8B-B14F-4D97-AF65-F5344CB8AC3E}">
        <p14:creationId xmlns:p14="http://schemas.microsoft.com/office/powerpoint/2010/main" val="3192345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14251">
              <a:defRPr/>
            </a:pPr>
            <a:endParaRPr lang="de-DE" dirty="0"/>
          </a:p>
        </p:txBody>
      </p:sp>
      <p:sp>
        <p:nvSpPr>
          <p:cNvPr id="4" name="Foliennummernplatzhalter 3"/>
          <p:cNvSpPr>
            <a:spLocks noGrp="1"/>
          </p:cNvSpPr>
          <p:nvPr>
            <p:ph type="sldNum" sz="quarter" idx="10"/>
          </p:nvPr>
        </p:nvSpPr>
        <p:spPr/>
        <p:txBody>
          <a:bodyPr/>
          <a:lstStyle/>
          <a:p>
            <a:fld id="{E6B79419-C82B-F444-BC63-7FB626AF857C}" type="slidenum">
              <a:rPr lang="de-DE" smtClean="0"/>
              <a:pPr/>
              <a:t>2</a:t>
            </a:fld>
            <a:endParaRPr lang="de-DE"/>
          </a:p>
        </p:txBody>
      </p:sp>
    </p:spTree>
    <p:extLst>
      <p:ext uri="{BB962C8B-B14F-4D97-AF65-F5344CB8AC3E}">
        <p14:creationId xmlns:p14="http://schemas.microsoft.com/office/powerpoint/2010/main" val="680568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14251">
              <a:defRPr/>
            </a:pPr>
            <a:endParaRPr lang="de-DE" dirty="0"/>
          </a:p>
        </p:txBody>
      </p:sp>
      <p:sp>
        <p:nvSpPr>
          <p:cNvPr id="4" name="Foliennummernplatzhalter 3"/>
          <p:cNvSpPr>
            <a:spLocks noGrp="1"/>
          </p:cNvSpPr>
          <p:nvPr>
            <p:ph type="sldNum" sz="quarter" idx="10"/>
          </p:nvPr>
        </p:nvSpPr>
        <p:spPr/>
        <p:txBody>
          <a:bodyPr/>
          <a:lstStyle/>
          <a:p>
            <a:fld id="{E6B79419-C82B-F444-BC63-7FB626AF857C}" type="slidenum">
              <a:rPr lang="de-DE" smtClean="0"/>
              <a:pPr/>
              <a:t>3</a:t>
            </a:fld>
            <a:endParaRPr lang="de-DE"/>
          </a:p>
        </p:txBody>
      </p:sp>
    </p:spTree>
    <p:extLst>
      <p:ext uri="{BB962C8B-B14F-4D97-AF65-F5344CB8AC3E}">
        <p14:creationId xmlns:p14="http://schemas.microsoft.com/office/powerpoint/2010/main" val="362203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folie">
    <p:spTree>
      <p:nvGrpSpPr>
        <p:cNvPr id="1" name=""/>
        <p:cNvGrpSpPr/>
        <p:nvPr/>
      </p:nvGrpSpPr>
      <p:grpSpPr>
        <a:xfrm>
          <a:off x="0" y="0"/>
          <a:ext cx="0" cy="0"/>
          <a:chOff x="0" y="0"/>
          <a:chExt cx="0" cy="0"/>
        </a:xfrm>
      </p:grpSpPr>
      <p:sp>
        <p:nvSpPr>
          <p:cNvPr id="7" name="Titel 1"/>
          <p:cNvSpPr>
            <a:spLocks noGrp="1"/>
          </p:cNvSpPr>
          <p:nvPr>
            <p:ph type="ctrTitle"/>
          </p:nvPr>
        </p:nvSpPr>
        <p:spPr>
          <a:xfrm>
            <a:off x="467544" y="1611432"/>
            <a:ext cx="8280920" cy="2897687"/>
          </a:xfrm>
          <a:prstGeom prst="rect">
            <a:avLst/>
          </a:prstGeom>
        </p:spPr>
        <p:txBody>
          <a:bodyPr anchor="t" anchorCtr="0"/>
          <a:lstStyle>
            <a:lvl1pPr algn="l">
              <a:defRPr sz="4400">
                <a:solidFill>
                  <a:srgbClr val="004F8F"/>
                </a:solidFill>
              </a:defRPr>
            </a:lvl1pPr>
          </a:lstStyle>
          <a:p>
            <a:r>
              <a:rPr lang="de-DE"/>
              <a:t>Titelmasterformat durch Klicken bearbeiten</a:t>
            </a:r>
            <a:endParaRPr lang="de-DE" dirty="0"/>
          </a:p>
        </p:txBody>
      </p:sp>
      <p:sp>
        <p:nvSpPr>
          <p:cNvPr id="8" name="Untertitel 2"/>
          <p:cNvSpPr>
            <a:spLocks noGrp="1"/>
          </p:cNvSpPr>
          <p:nvPr>
            <p:ph type="subTitle" idx="1"/>
          </p:nvPr>
        </p:nvSpPr>
        <p:spPr>
          <a:xfrm>
            <a:off x="467544" y="4725144"/>
            <a:ext cx="8280920" cy="1728192"/>
          </a:xfrm>
          <a:prstGeom prst="rect">
            <a:avLst/>
          </a:prstGeo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9" name="Textplatzhalter 5"/>
          <p:cNvSpPr>
            <a:spLocks noGrp="1"/>
          </p:cNvSpPr>
          <p:nvPr>
            <p:ph type="body" sz="quarter" idx="12"/>
          </p:nvPr>
        </p:nvSpPr>
        <p:spPr>
          <a:xfrm>
            <a:off x="467544" y="404665"/>
            <a:ext cx="8280920" cy="1206768"/>
          </a:xfrm>
          <a:prstGeom prst="rect">
            <a:avLst/>
          </a:prstGeom>
        </p:spPr>
        <p:txBody>
          <a:bodyPr anchor="b" anchorCtr="0"/>
          <a:lstStyle>
            <a:lvl1pPr>
              <a:defRPr sz="2000">
                <a:solidFill>
                  <a:schemeClr val="tx1"/>
                </a:solidFill>
              </a:defRPr>
            </a:lvl1pPr>
          </a:lstStyle>
          <a:p>
            <a:pPr lvl="0"/>
            <a:r>
              <a:rPr lang="de-DE"/>
              <a:t>Textmasterformat bearbeiten</a:t>
            </a:r>
          </a:p>
        </p:txBody>
      </p:sp>
      <p:sp>
        <p:nvSpPr>
          <p:cNvPr id="5" name="Fußzeilenplatzhalter 2"/>
          <p:cNvSpPr>
            <a:spLocks noGrp="1"/>
          </p:cNvSpPr>
          <p:nvPr>
            <p:ph type="ftr" sz="quarter" idx="13"/>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r>
              <a:rPr lang="de-DE"/>
              <a:t>Schulze-Vorberg </a:t>
            </a:r>
            <a:r>
              <a:rPr lang="de-DE" dirty="0"/>
              <a:t>"ePrüfungen entwickeln und optimieren"</a:t>
            </a:r>
          </a:p>
        </p:txBody>
      </p:sp>
    </p:spTree>
    <p:extLst>
      <p:ext uri="{BB962C8B-B14F-4D97-AF65-F5344CB8AC3E}">
        <p14:creationId xmlns:p14="http://schemas.microsoft.com/office/powerpoint/2010/main" val="388194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el und Inhalt und Bild">
    <p:spTree>
      <p:nvGrpSpPr>
        <p:cNvPr id="1" name=""/>
        <p:cNvGrpSpPr/>
        <p:nvPr/>
      </p:nvGrpSpPr>
      <p:grpSpPr>
        <a:xfrm>
          <a:off x="0" y="0"/>
          <a:ext cx="0" cy="0"/>
          <a:chOff x="0" y="0"/>
          <a:chExt cx="0" cy="0"/>
        </a:xfrm>
      </p:grpSpPr>
      <p:sp>
        <p:nvSpPr>
          <p:cNvPr id="2" name="Titel 1"/>
          <p:cNvSpPr>
            <a:spLocks noGrp="1"/>
          </p:cNvSpPr>
          <p:nvPr>
            <p:ph type="title"/>
          </p:nvPr>
        </p:nvSpPr>
        <p:spPr>
          <a:xfrm>
            <a:off x="628650" y="44625"/>
            <a:ext cx="6607646" cy="864096"/>
          </a:xfrm>
          <a:prstGeom prst="rect">
            <a:avLst/>
          </a:prstGeom>
        </p:spPr>
        <p:txBody>
          <a:bodyPr anchor="b"/>
          <a:lstStyle/>
          <a:p>
            <a:r>
              <a:rPr lang="de-DE"/>
              <a:t>Titelmasterformat durch Klicken bearbeiten</a:t>
            </a:r>
          </a:p>
        </p:txBody>
      </p:sp>
      <p:sp>
        <p:nvSpPr>
          <p:cNvPr id="6" name="Inhaltsplatzhalter 2"/>
          <p:cNvSpPr>
            <a:spLocks noGrp="1"/>
          </p:cNvSpPr>
          <p:nvPr>
            <p:ph idx="1"/>
          </p:nvPr>
        </p:nvSpPr>
        <p:spPr>
          <a:xfrm>
            <a:off x="628650" y="1484784"/>
            <a:ext cx="3727326"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Bildplatzhalter 4"/>
          <p:cNvSpPr>
            <a:spLocks noGrp="1"/>
          </p:cNvSpPr>
          <p:nvPr>
            <p:ph type="pic" sz="quarter" idx="12"/>
          </p:nvPr>
        </p:nvSpPr>
        <p:spPr>
          <a:xfrm>
            <a:off x="4716463" y="1484313"/>
            <a:ext cx="4032250" cy="4681537"/>
          </a:xfrm>
          <a:prstGeom prst="rect">
            <a:avLst/>
          </a:prstGeom>
        </p:spPr>
        <p:txBody>
          <a:bodyPr/>
          <a:lstStyle/>
          <a:p>
            <a:pPr lvl="0"/>
            <a:r>
              <a:rPr lang="de-DE" noProof="0">
                <a:sym typeface="Arial" panose="020B0604020202020204" pitchFamily="34" charset="0"/>
              </a:rPr>
              <a:t>Bild durch Klicken auf Symbol hinzufügen</a:t>
            </a:r>
          </a:p>
        </p:txBody>
      </p:sp>
      <p:sp>
        <p:nvSpPr>
          <p:cNvPr id="5" name="Rectangle 1"/>
          <p:cNvSpPr>
            <a:spLocks noGrp="1"/>
          </p:cNvSpPr>
          <p:nvPr>
            <p:ph type="sldNum" sz="quarter" idx="13"/>
          </p:nvPr>
        </p:nvSpPr>
        <p:spPr>
          <a:xfrm>
            <a:off x="8821738" y="6669088"/>
            <a:ext cx="127000" cy="127000"/>
          </a:xfrm>
        </p:spPr>
        <p:txBody>
          <a:bodyPr/>
          <a:lstStyle>
            <a:lvl1pPr>
              <a:defRPr/>
            </a:lvl1pPr>
          </a:lstStyle>
          <a:p>
            <a:pPr>
              <a:defRPr/>
            </a:pPr>
            <a:fld id="{62D45923-5FA1-42FE-B522-EC6666615E84}" type="slidenum">
              <a:rPr lang="de-DE" altLang="de-DE"/>
              <a:pPr>
                <a:defRPr/>
              </a:pPr>
              <a:t>‹Nr.›</a:t>
            </a:fld>
            <a:endParaRPr lang="de-DE" altLang="de-DE"/>
          </a:p>
        </p:txBody>
      </p:sp>
      <p:sp>
        <p:nvSpPr>
          <p:cNvPr id="8" name="Fußzeilenplatzhalter 2"/>
          <p:cNvSpPr>
            <a:spLocks noGrp="1"/>
          </p:cNvSpPr>
          <p:nvPr>
            <p:ph type="ftr" sz="quarter" idx="14"/>
          </p:nvPr>
        </p:nvSpPr>
        <p:spPr/>
        <p:txBody>
          <a:bodyPr/>
          <a:lstStyle>
            <a:lvl1pPr algn="l">
              <a:defRPr sz="1000">
                <a:solidFill>
                  <a:schemeClr val="tx2"/>
                </a:solidFill>
                <a:latin typeface="Arial Narrow" panose="020B0606020202030204" pitchFamily="34" charset="0"/>
              </a:defRPr>
            </a:lvl1pPr>
          </a:lstStyle>
          <a:p>
            <a:pPr>
              <a:defRPr/>
            </a:pPr>
            <a:r>
              <a:rPr lang="de-DE" dirty="0"/>
              <a:t>Schulze-Vorberg, Jana Niemeyer, Nils Beckmann "ePrüfungen entwickeln und optimieren"</a:t>
            </a:r>
          </a:p>
        </p:txBody>
      </p:sp>
    </p:spTree>
    <p:extLst>
      <p:ext uri="{BB962C8B-B14F-4D97-AF65-F5344CB8AC3E}">
        <p14:creationId xmlns:p14="http://schemas.microsoft.com/office/powerpoint/2010/main" val="2625330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Nur Titel">
    <p:spTree>
      <p:nvGrpSpPr>
        <p:cNvPr id="1" name=""/>
        <p:cNvGrpSpPr/>
        <p:nvPr/>
      </p:nvGrpSpPr>
      <p:grpSpPr>
        <a:xfrm>
          <a:off x="0" y="0"/>
          <a:ext cx="0" cy="0"/>
          <a:chOff x="0" y="0"/>
          <a:chExt cx="0" cy="0"/>
        </a:xfrm>
      </p:grpSpPr>
      <p:sp>
        <p:nvSpPr>
          <p:cNvPr id="5" name="Titel 1"/>
          <p:cNvSpPr>
            <a:spLocks noGrp="1"/>
          </p:cNvSpPr>
          <p:nvPr>
            <p:ph type="title"/>
          </p:nvPr>
        </p:nvSpPr>
        <p:spPr>
          <a:xfrm>
            <a:off x="628650" y="44625"/>
            <a:ext cx="6607646" cy="864096"/>
          </a:xfrm>
          <a:prstGeom prst="rect">
            <a:avLst/>
          </a:prstGeom>
        </p:spPr>
        <p:txBody>
          <a:bodyPr anchor="b"/>
          <a:lstStyle/>
          <a:p>
            <a:r>
              <a:rPr lang="de-DE"/>
              <a:t>Titelmasterformat durch Klicken bearbeiten</a:t>
            </a:r>
          </a:p>
        </p:txBody>
      </p:sp>
      <p:sp>
        <p:nvSpPr>
          <p:cNvPr id="3" name="Rectangle 1"/>
          <p:cNvSpPr>
            <a:spLocks noGrp="1"/>
          </p:cNvSpPr>
          <p:nvPr>
            <p:ph type="sldNum" sz="quarter" idx="10"/>
          </p:nvPr>
        </p:nvSpPr>
        <p:spPr>
          <a:xfrm>
            <a:off x="8821738" y="6669088"/>
            <a:ext cx="127000" cy="127000"/>
          </a:xfrm>
        </p:spPr>
        <p:txBody>
          <a:bodyPr/>
          <a:lstStyle>
            <a:lvl1pPr>
              <a:defRPr/>
            </a:lvl1pPr>
          </a:lstStyle>
          <a:p>
            <a:pPr>
              <a:defRPr/>
            </a:pPr>
            <a:fld id="{F8973274-615D-4F35-A7E8-D58CF58833A3}" type="slidenum">
              <a:rPr lang="de-DE" altLang="de-DE"/>
              <a:pPr>
                <a:defRPr/>
              </a:pPr>
              <a:t>‹Nr.›</a:t>
            </a:fld>
            <a:endParaRPr lang="de-DE" altLang="de-DE"/>
          </a:p>
        </p:txBody>
      </p:sp>
      <p:sp>
        <p:nvSpPr>
          <p:cNvPr id="4" name="Fußzeilenplatzhalter 2"/>
          <p:cNvSpPr>
            <a:spLocks noGrp="1"/>
          </p:cNvSpPr>
          <p:nvPr>
            <p:ph type="ftr" sz="quarter" idx="11"/>
          </p:nvPr>
        </p:nvSpPr>
        <p:spPr/>
        <p:txBody>
          <a:bodyPr/>
          <a:lstStyle>
            <a:lvl1pPr algn="l">
              <a:defRPr sz="1000">
                <a:solidFill>
                  <a:schemeClr val="tx2"/>
                </a:solidFill>
                <a:latin typeface="Arial Narrow" panose="020B0606020202030204" pitchFamily="34" charset="0"/>
              </a:defRPr>
            </a:lvl1pPr>
          </a:lstStyle>
          <a:p>
            <a:pPr>
              <a:defRPr/>
            </a:pPr>
            <a:r>
              <a:rPr lang="de-DE" dirty="0"/>
              <a:t>Schulze-Vorberg, Jana Niemeyer, Nils Beckmann "ePrüfungen entwickeln und optimieren"</a:t>
            </a:r>
          </a:p>
        </p:txBody>
      </p:sp>
    </p:spTree>
    <p:extLst>
      <p:ext uri="{BB962C8B-B14F-4D97-AF65-F5344CB8AC3E}">
        <p14:creationId xmlns:p14="http://schemas.microsoft.com/office/powerpoint/2010/main" val="2684613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357188"/>
          </a:xfrm>
          <a:prstGeom prst="rect">
            <a:avLst/>
          </a:prstGeom>
        </p:spPr>
        <p:txBody>
          <a:bodyPr/>
          <a:lstStyle>
            <a:lvl1pPr>
              <a:defRPr>
                <a:latin typeface="+mn-lt"/>
              </a:defRPr>
            </a:lvl1p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normAutofit/>
          </a:bodyPr>
          <a:lstStyle>
            <a:lvl1pPr>
              <a:defRPr sz="2400">
                <a:latin typeface="+mn-lt"/>
              </a:defRPr>
            </a:lvl1pPr>
            <a:lvl2pPr>
              <a:defRPr sz="2200">
                <a:latin typeface="+mn-lt"/>
              </a:defRPr>
            </a:lvl2pPr>
            <a:lvl3pPr>
              <a:defRPr sz="2000">
                <a:latin typeface="+mn-lt"/>
              </a:defRPr>
            </a:lvl3pPr>
            <a:lvl4pPr>
              <a:defRPr sz="1600">
                <a:latin typeface="+mn-lt"/>
              </a:defRPr>
            </a:lvl4pPr>
            <a:lvl5pPr>
              <a:defRPr sz="1600">
                <a:latin typeface="+mn-lt"/>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Textplatzhalter 7"/>
          <p:cNvSpPr>
            <a:spLocks noGrp="1"/>
          </p:cNvSpPr>
          <p:nvPr>
            <p:ph type="body" sz="quarter" idx="13"/>
          </p:nvPr>
        </p:nvSpPr>
        <p:spPr>
          <a:xfrm>
            <a:off x="457200" y="928688"/>
            <a:ext cx="8229600" cy="500062"/>
          </a:xfrm>
          <a:prstGeom prst="rect">
            <a:avLst/>
          </a:prstGeom>
        </p:spPr>
        <p:txBody>
          <a:bodyPr>
            <a:noAutofit/>
          </a:bodyPr>
          <a:lstStyle>
            <a:lvl1pPr>
              <a:buNone/>
              <a:defRPr lang="de-DE" sz="2800" b="1" kern="1200" dirty="0" smtClean="0">
                <a:solidFill>
                  <a:schemeClr val="accent4">
                    <a:lumMod val="60000"/>
                    <a:lumOff val="40000"/>
                  </a:schemeClr>
                </a:solidFill>
                <a:latin typeface="+mn-lt"/>
                <a:ea typeface="ＭＳ Ｐゴシック" pitchFamily="34" charset="-128"/>
                <a:cs typeface="ＭＳ Ｐゴシック" charset="-128"/>
              </a:defRPr>
            </a:lvl1pPr>
          </a:lstStyle>
          <a:p>
            <a:pPr lvl="0"/>
            <a:r>
              <a:rPr lang="de-DE" dirty="0"/>
              <a:t>Click to edit Master text styles</a:t>
            </a:r>
          </a:p>
        </p:txBody>
      </p:sp>
      <p:sp>
        <p:nvSpPr>
          <p:cNvPr id="5" name="Fußzeilenplatzhalter 4"/>
          <p:cNvSpPr>
            <a:spLocks noGrp="1"/>
          </p:cNvSpPr>
          <p:nvPr>
            <p:ph type="ftr" sz="quarter" idx="14"/>
          </p:nvPr>
        </p:nvSpPr>
        <p:spPr>
          <a:xfrm>
            <a:off x="357188" y="6356350"/>
            <a:ext cx="3357562" cy="365125"/>
          </a:xfrm>
        </p:spPr>
        <p:txBody>
          <a:bodyPr/>
          <a:lstStyle>
            <a:lvl1pPr algn="l">
              <a:defRPr sz="1000">
                <a:solidFill>
                  <a:schemeClr val="bg1">
                    <a:lumMod val="50000"/>
                  </a:schemeClr>
                </a:solidFill>
              </a:defRPr>
            </a:lvl1pPr>
          </a:lstStyle>
          <a:p>
            <a:r>
              <a:rPr lang="de-DE" dirty="0"/>
              <a:t>Schulze-Vorberg, Jana Niemeyer, Nils Beckmann "ePrüfungen entwickeln und optimieren"</a:t>
            </a:r>
          </a:p>
        </p:txBody>
      </p:sp>
    </p:spTree>
    <p:extLst>
      <p:ext uri="{BB962C8B-B14F-4D97-AF65-F5344CB8AC3E}">
        <p14:creationId xmlns:p14="http://schemas.microsoft.com/office/powerpoint/2010/main" val="3367595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357188"/>
          </a:xfrm>
          <a:prstGeom prst="rect">
            <a:avLst/>
          </a:prstGeom>
        </p:spPr>
        <p:txBody>
          <a:bodyPr/>
          <a:lstStyle>
            <a:lvl1pPr>
              <a:defRPr>
                <a:latin typeface="+mn-lt"/>
              </a:defRPr>
            </a:lvl1p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normAutofit/>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Textplatzhalter 7"/>
          <p:cNvSpPr>
            <a:spLocks noGrp="1"/>
          </p:cNvSpPr>
          <p:nvPr>
            <p:ph type="body" sz="quarter" idx="13"/>
          </p:nvPr>
        </p:nvSpPr>
        <p:spPr>
          <a:xfrm>
            <a:off x="457200" y="928688"/>
            <a:ext cx="8219256" cy="500062"/>
          </a:xfrm>
          <a:prstGeom prst="rect">
            <a:avLst/>
          </a:prstGeom>
        </p:spPr>
        <p:txBody>
          <a:bodyPr/>
          <a:lstStyle>
            <a:lvl1pPr>
              <a:buNone/>
              <a:defRPr lang="de-DE" sz="2800" b="1" kern="1200" smtClean="0">
                <a:solidFill>
                  <a:schemeClr val="accent4">
                    <a:lumMod val="60000"/>
                    <a:lumOff val="40000"/>
                  </a:schemeClr>
                </a:solidFill>
                <a:latin typeface="+mn-lt"/>
                <a:ea typeface="ＭＳ Ｐゴシック" pitchFamily="34" charset="-128"/>
                <a:cs typeface="ＭＳ Ｐゴシック" charset="-128"/>
              </a:defRPr>
            </a:lvl1pPr>
          </a:lstStyle>
          <a:p>
            <a:pPr lvl="0"/>
            <a:r>
              <a:rPr lang="de-DE" dirty="0"/>
              <a:t>Textmasterformate durch Klicken bearbeiten</a:t>
            </a:r>
          </a:p>
        </p:txBody>
      </p:sp>
      <p:sp>
        <p:nvSpPr>
          <p:cNvPr id="5" name="Fußzeilenplatzhalter 4"/>
          <p:cNvSpPr>
            <a:spLocks noGrp="1"/>
          </p:cNvSpPr>
          <p:nvPr>
            <p:ph type="ftr" sz="quarter" idx="14"/>
          </p:nvPr>
        </p:nvSpPr>
        <p:spPr>
          <a:xfrm>
            <a:off x="357188" y="6356350"/>
            <a:ext cx="4718868" cy="365125"/>
          </a:xfrm>
        </p:spPr>
        <p:txBody>
          <a:bodyPr/>
          <a:lstStyle>
            <a:lvl1pPr>
              <a:defRPr sz="1000" smtClean="0">
                <a:latin typeface="+mn-lt"/>
              </a:defRPr>
            </a:lvl1pPr>
          </a:lstStyle>
          <a:p>
            <a:pPr>
              <a:defRPr/>
            </a:pPr>
            <a:r>
              <a:rPr lang="de-DE" dirty="0"/>
              <a:t>Schulze-Vorberg, Jana Niemeyer, Nils Beckmann "ePrüfungen entwickeln und optimieren"</a:t>
            </a:r>
            <a:endParaRPr lang="en-US" dirty="0"/>
          </a:p>
        </p:txBody>
      </p:sp>
    </p:spTree>
    <p:extLst>
      <p:ext uri="{BB962C8B-B14F-4D97-AF65-F5344CB8AC3E}">
        <p14:creationId xmlns:p14="http://schemas.microsoft.com/office/powerpoint/2010/main" val="631816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6598854" cy="792088"/>
          </a:xfrm>
          <a:prstGeom prst="rect">
            <a:avLst/>
          </a:prstGeom>
        </p:spPr>
        <p:txBody>
          <a:bodyPr anchor="b"/>
          <a:lstStyle>
            <a:lvl1pPr>
              <a:defRPr sz="2400"/>
            </a:lvl1pPr>
          </a:lstStyle>
          <a:p>
            <a:r>
              <a:rPr lang="de-DE" dirty="0"/>
              <a:t>Titelmasterformat durch Klicken bearbeiten</a:t>
            </a:r>
          </a:p>
        </p:txBody>
      </p:sp>
      <p:sp>
        <p:nvSpPr>
          <p:cNvPr id="3" name="Inhaltsplatzhalter 2"/>
          <p:cNvSpPr>
            <a:spLocks noGrp="1"/>
          </p:cNvSpPr>
          <p:nvPr>
            <p:ph idx="1"/>
          </p:nvPr>
        </p:nvSpPr>
        <p:spPr>
          <a:xfrm>
            <a:off x="628650" y="1484784"/>
            <a:ext cx="8119814"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Fußzeilenplatzhalter 2"/>
          <p:cNvSpPr>
            <a:spLocks noGrp="1"/>
          </p:cNvSpPr>
          <p:nvPr>
            <p:ph type="ftr" sz="quarter" idx="10"/>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r>
              <a:rPr lang="de-DE" dirty="0"/>
              <a:t>Schulze-Vorberg, Jana Niemeyer, Nils Beckmann "ePrüfungen entwickeln und optimieren"</a:t>
            </a:r>
          </a:p>
        </p:txBody>
      </p:sp>
    </p:spTree>
    <p:extLst>
      <p:ext uri="{BB962C8B-B14F-4D97-AF65-F5344CB8AC3E}">
        <p14:creationId xmlns:p14="http://schemas.microsoft.com/office/powerpoint/2010/main" val="394089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el und Inhalt und Bild">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6598854" cy="792088"/>
          </a:xfrm>
          <a:prstGeom prst="rect">
            <a:avLst/>
          </a:prstGeom>
        </p:spPr>
        <p:txBody>
          <a:bodyPr anchor="b"/>
          <a:lstStyle/>
          <a:p>
            <a:r>
              <a:rPr lang="de-DE"/>
              <a:t>Titelmasterformat durch Klicken bearbeiten</a:t>
            </a:r>
            <a:endParaRPr lang="de-DE" dirty="0"/>
          </a:p>
        </p:txBody>
      </p:sp>
      <p:sp>
        <p:nvSpPr>
          <p:cNvPr id="3" name="Inhaltsplatzhalter 2"/>
          <p:cNvSpPr>
            <a:spLocks noGrp="1"/>
          </p:cNvSpPr>
          <p:nvPr>
            <p:ph idx="1"/>
          </p:nvPr>
        </p:nvSpPr>
        <p:spPr>
          <a:xfrm>
            <a:off x="628650" y="1484784"/>
            <a:ext cx="3727326"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Bildplatzhalter 4"/>
          <p:cNvSpPr>
            <a:spLocks noGrp="1"/>
          </p:cNvSpPr>
          <p:nvPr>
            <p:ph type="pic" sz="quarter" idx="12"/>
          </p:nvPr>
        </p:nvSpPr>
        <p:spPr>
          <a:xfrm>
            <a:off x="4716463" y="1484313"/>
            <a:ext cx="4032250" cy="4681537"/>
          </a:xfrm>
          <a:prstGeom prst="rect">
            <a:avLst/>
          </a:prstGeom>
        </p:spPr>
        <p:txBody>
          <a:bodyPr/>
          <a:lstStyle/>
          <a:p>
            <a:pPr lvl="0"/>
            <a:r>
              <a:rPr lang="de-DE" noProof="0">
                <a:sym typeface="Arial" panose="020B0604020202020204" pitchFamily="34" charset="0"/>
              </a:rPr>
              <a:t>Bild durch Klicken auf Symbol hinzufügen</a:t>
            </a:r>
          </a:p>
        </p:txBody>
      </p:sp>
      <p:sp>
        <p:nvSpPr>
          <p:cNvPr id="6" name="Fußzeilenplatzhalter 2"/>
          <p:cNvSpPr>
            <a:spLocks noGrp="1"/>
          </p:cNvSpPr>
          <p:nvPr>
            <p:ph type="ftr" sz="quarter" idx="13"/>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r>
              <a:rPr lang="de-DE" dirty="0"/>
              <a:t>Schulze-Vorberg, Jana Niemeyer, Nils Beckmann "ePrüfungen entwickeln und optimieren"</a:t>
            </a:r>
          </a:p>
        </p:txBody>
      </p:sp>
    </p:spTree>
    <p:extLst>
      <p:ext uri="{BB962C8B-B14F-4D97-AF65-F5344CB8AC3E}">
        <p14:creationId xmlns:p14="http://schemas.microsoft.com/office/powerpoint/2010/main" val="274194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Zitat">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6598854" cy="792088"/>
          </a:xfrm>
          <a:prstGeom prst="rect">
            <a:avLst/>
          </a:prstGeom>
        </p:spPr>
        <p:txBody>
          <a:bodyPr anchor="b"/>
          <a:lstStyle/>
          <a:p>
            <a:r>
              <a:rPr lang="de-DE"/>
              <a:t>Titelmasterformat durch Klicken bearbeiten</a:t>
            </a:r>
            <a:endParaRPr lang="de-DE" dirty="0"/>
          </a:p>
        </p:txBody>
      </p:sp>
      <p:sp>
        <p:nvSpPr>
          <p:cNvPr id="3" name="Inhaltsplatzhalter 2"/>
          <p:cNvSpPr>
            <a:spLocks noGrp="1"/>
          </p:cNvSpPr>
          <p:nvPr>
            <p:ph idx="1"/>
          </p:nvPr>
        </p:nvSpPr>
        <p:spPr>
          <a:xfrm>
            <a:off x="628650" y="1628799"/>
            <a:ext cx="7886700" cy="3168353"/>
          </a:xfrm>
          <a:prstGeom prst="rect">
            <a:avLst/>
          </a:prstGeom>
        </p:spPr>
        <p:txBody>
          <a:bodyPr anchor="ctr" anchorCtr="0"/>
          <a:lstStyle>
            <a:lvl1pPr algn="ctr">
              <a:defRPr sz="2400" i="1">
                <a:solidFill>
                  <a:schemeClr val="tx1"/>
                </a:solidFill>
                <a:latin typeface="Georgia" panose="02040502050405020303" pitchFamily="18" charset="0"/>
              </a:defRPr>
            </a:lvl1pPr>
            <a:lvl2pPr marL="417513" indent="-236538">
              <a:buClr>
                <a:schemeClr val="accent1"/>
              </a:buClr>
              <a:buSzPct val="70000"/>
              <a:buFont typeface="Arial Narrow" panose="020B060602020203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a:t>Textmasterformat bearbeiten</a:t>
            </a:r>
          </a:p>
        </p:txBody>
      </p:sp>
      <p:sp>
        <p:nvSpPr>
          <p:cNvPr id="5" name="Textplatzhalter 4"/>
          <p:cNvSpPr>
            <a:spLocks noGrp="1"/>
          </p:cNvSpPr>
          <p:nvPr>
            <p:ph type="body" sz="quarter" idx="12"/>
          </p:nvPr>
        </p:nvSpPr>
        <p:spPr>
          <a:xfrm>
            <a:off x="4411662" y="4868863"/>
            <a:ext cx="4103688" cy="576262"/>
          </a:xfrm>
          <a:prstGeom prst="rect">
            <a:avLst/>
          </a:prstGeom>
        </p:spPr>
        <p:txBody>
          <a:bodyPr/>
          <a:lstStyle>
            <a:lvl1pPr algn="r">
              <a:defRPr b="1" i="0"/>
            </a:lvl1pPr>
          </a:lstStyle>
          <a:p>
            <a:pPr lvl="0"/>
            <a:r>
              <a:rPr lang="de-DE"/>
              <a:t>Textmasterformat bearbeiten</a:t>
            </a:r>
          </a:p>
        </p:txBody>
      </p:sp>
      <p:sp>
        <p:nvSpPr>
          <p:cNvPr id="6" name="Fußzeilenplatzhalter 2"/>
          <p:cNvSpPr>
            <a:spLocks noGrp="1"/>
          </p:cNvSpPr>
          <p:nvPr>
            <p:ph type="ftr" sz="quarter" idx="13"/>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r>
              <a:rPr lang="de-DE" dirty="0"/>
              <a:t>Schulze-Vorberg, Jana Niemeyer, Nils Beckmann "ePrüfungen entwickeln und optimieren"</a:t>
            </a:r>
          </a:p>
        </p:txBody>
      </p:sp>
    </p:spTree>
    <p:extLst>
      <p:ext uri="{BB962C8B-B14F-4D97-AF65-F5344CB8AC3E}">
        <p14:creationId xmlns:p14="http://schemas.microsoft.com/office/powerpoint/2010/main" val="380390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7" name="Titel 1"/>
          <p:cNvSpPr>
            <a:spLocks noGrp="1"/>
          </p:cNvSpPr>
          <p:nvPr>
            <p:ph type="title"/>
          </p:nvPr>
        </p:nvSpPr>
        <p:spPr>
          <a:xfrm>
            <a:off x="637442" y="116632"/>
            <a:ext cx="6598854" cy="792088"/>
          </a:xfrm>
          <a:prstGeom prst="rect">
            <a:avLst/>
          </a:prstGeom>
        </p:spPr>
        <p:txBody>
          <a:bodyPr anchor="b"/>
          <a:lstStyle/>
          <a:p>
            <a:r>
              <a:rPr lang="de-DE"/>
              <a:t>Titelmasterformat durch Klicken bearbeiten</a:t>
            </a:r>
            <a:endParaRPr lang="de-DE" dirty="0"/>
          </a:p>
        </p:txBody>
      </p:sp>
      <p:sp>
        <p:nvSpPr>
          <p:cNvPr id="8" name="Inhaltsplatzhalter 2"/>
          <p:cNvSpPr>
            <a:spLocks noGrp="1"/>
          </p:cNvSpPr>
          <p:nvPr>
            <p:ph idx="1"/>
          </p:nvPr>
        </p:nvSpPr>
        <p:spPr>
          <a:xfrm>
            <a:off x="4716016" y="1484784"/>
            <a:ext cx="3727326" cy="4692179"/>
          </a:xfrm>
          <a:prstGeom prst="rect">
            <a:avLst/>
          </a:prstGeom>
        </p:spPr>
        <p:txBody>
          <a:bodyPr/>
          <a:lstStyle>
            <a:lvl1pPr>
              <a:defRPr sz="1800">
                <a:latin typeface="Arial Narrow" panose="020B0606020202030204" pitchFamily="34" charset="0"/>
              </a:defRPr>
            </a:lvl1pPr>
            <a:lvl2pPr marL="417513" indent="-236538">
              <a:buClr>
                <a:schemeClr val="accent1"/>
              </a:buClr>
              <a:buSzPct val="70000"/>
              <a:buFont typeface="Arial Narrow" panose="020B0606020202030204" pitchFamily="34" charset="0"/>
              <a:buChar char="►"/>
              <a:defRPr lang="de-DE" sz="1800" kern="1200" dirty="0" smtClean="0">
                <a:solidFill>
                  <a:srgbClr val="000000"/>
                </a:solidFill>
                <a:latin typeface="Arial Narrow" panose="020B0606020202030204" pitchFamily="34" charset="0"/>
                <a:ea typeface="+mn-ea"/>
                <a:cs typeface="+mn-cs"/>
                <a:sym typeface="Arial" panose="020B060402020202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9" name="Inhaltsplatzhalter 2"/>
          <p:cNvSpPr>
            <a:spLocks noGrp="1"/>
          </p:cNvSpPr>
          <p:nvPr>
            <p:ph idx="11"/>
          </p:nvPr>
        </p:nvSpPr>
        <p:spPr>
          <a:xfrm>
            <a:off x="628650" y="1484784"/>
            <a:ext cx="3727326"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lang="de-DE" sz="1800" kern="1200" dirty="0" smtClean="0">
                <a:solidFill>
                  <a:srgbClr val="000000"/>
                </a:solidFill>
                <a:latin typeface="Arial Narrow" panose="020B0606020202030204" pitchFamily="34" charset="0"/>
                <a:ea typeface="+mn-ea"/>
                <a:cs typeface="+mn-cs"/>
                <a:sym typeface="Arial" panose="020B060402020202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Fußzeilenplatzhalter 2"/>
          <p:cNvSpPr>
            <a:spLocks noGrp="1"/>
          </p:cNvSpPr>
          <p:nvPr>
            <p:ph type="ftr" sz="quarter" idx="12"/>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r>
              <a:rPr lang="de-DE" dirty="0"/>
              <a:t>Schulze-Vorberg, Jana Niemeyer, Nils Beckmann "ePrüfungen entwickeln und optimieren"</a:t>
            </a:r>
          </a:p>
        </p:txBody>
      </p:sp>
    </p:spTree>
    <p:extLst>
      <p:ext uri="{BB962C8B-B14F-4D97-AF65-F5344CB8AC3E}">
        <p14:creationId xmlns:p14="http://schemas.microsoft.com/office/powerpoint/2010/main" val="1996577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5" name="Titel 1"/>
          <p:cNvSpPr>
            <a:spLocks noGrp="1"/>
          </p:cNvSpPr>
          <p:nvPr>
            <p:ph type="title"/>
          </p:nvPr>
        </p:nvSpPr>
        <p:spPr>
          <a:xfrm>
            <a:off x="637442" y="116632"/>
            <a:ext cx="6598854" cy="792088"/>
          </a:xfrm>
          <a:prstGeom prst="rect">
            <a:avLst/>
          </a:prstGeom>
        </p:spPr>
        <p:txBody>
          <a:bodyPr anchor="b"/>
          <a:lstStyle/>
          <a:p>
            <a:r>
              <a:rPr lang="de-DE"/>
              <a:t>Titelmasterformat durch Klicken bearbeiten</a:t>
            </a:r>
            <a:endParaRPr lang="de-DE" dirty="0"/>
          </a:p>
        </p:txBody>
      </p:sp>
      <p:sp>
        <p:nvSpPr>
          <p:cNvPr id="3" name="Fußzeilenplatzhalter 2"/>
          <p:cNvSpPr>
            <a:spLocks noGrp="1"/>
          </p:cNvSpPr>
          <p:nvPr>
            <p:ph type="ftr" sz="quarter" idx="10"/>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r>
              <a:rPr lang="de-DE" dirty="0"/>
              <a:t>Schulze-Vorberg, Jana Niemeyer, Nils Beckmann "ePrüfungen entwickeln und optimieren"</a:t>
            </a:r>
          </a:p>
        </p:txBody>
      </p:sp>
    </p:spTree>
    <p:extLst>
      <p:ext uri="{BB962C8B-B14F-4D97-AF65-F5344CB8AC3E}">
        <p14:creationId xmlns:p14="http://schemas.microsoft.com/office/powerpoint/2010/main" val="3046819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2"/>
          <p:cNvSpPr>
            <a:spLocks noGrp="1"/>
          </p:cNvSpPr>
          <p:nvPr>
            <p:ph type="ftr" sz="quarter" idx="10"/>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r>
              <a:rPr lang="de-DE" dirty="0"/>
              <a:t>Schulze-Vorberg, Jana Niemeyer, Nils Beckmann "ePrüfungen entwickeln und optimieren"</a:t>
            </a:r>
          </a:p>
        </p:txBody>
      </p:sp>
    </p:spTree>
    <p:extLst>
      <p:ext uri="{BB962C8B-B14F-4D97-AF65-F5344CB8AC3E}">
        <p14:creationId xmlns:p14="http://schemas.microsoft.com/office/powerpoint/2010/main" val="2897423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268760"/>
            <a:ext cx="7886700" cy="4908203"/>
          </a:xfrm>
          <a:prstGeom prst="rect">
            <a:avLst/>
          </a:prstGeom>
        </p:spPr>
        <p:txBody>
          <a:bodyPr/>
          <a:lstStyle>
            <a:lvl1pPr>
              <a:defRPr sz="1800"/>
            </a:lvl1pPr>
            <a:lvl2pPr marL="417513" indent="-236538">
              <a:buClrTx/>
              <a:buSzPct val="100000"/>
              <a:buFont typeface="Arial" panose="020B0604020202020204" pitchFamily="34" charset="0"/>
              <a:buChar char="•"/>
              <a:defRPr sz="1800"/>
            </a:lvl2pPr>
            <a:lvl3pPr>
              <a:defRPr sz="1800"/>
            </a:lvl3pPr>
            <a:lvl4pPr>
              <a:defRPr sz="1800"/>
            </a:lvl4pPr>
            <a:lvl5pPr>
              <a:defRPr sz="18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Rectangle 1"/>
          <p:cNvSpPr>
            <a:spLocks noGrp="1"/>
          </p:cNvSpPr>
          <p:nvPr>
            <p:ph type="sldNum" sz="quarter" idx="10"/>
          </p:nvPr>
        </p:nvSpPr>
        <p:spPr>
          <a:xfrm>
            <a:off x="8821738" y="6669088"/>
            <a:ext cx="127000" cy="127000"/>
          </a:xfrm>
        </p:spPr>
        <p:txBody>
          <a:bodyPr/>
          <a:lstStyle>
            <a:lvl1pPr>
              <a:defRPr/>
            </a:lvl1pPr>
          </a:lstStyle>
          <a:p>
            <a:pPr>
              <a:defRPr/>
            </a:pPr>
            <a:fld id="{9CE18C97-944F-4C24-BAA4-1BCF01C81683}" type="slidenum">
              <a:rPr lang="de-DE" altLang="de-DE"/>
              <a:pPr>
                <a:defRPr/>
              </a:pPr>
              <a:t>‹Nr.›</a:t>
            </a:fld>
            <a:endParaRPr lang="de-DE" altLang="de-DE"/>
          </a:p>
        </p:txBody>
      </p:sp>
      <p:sp>
        <p:nvSpPr>
          <p:cNvPr id="5" name="Fußzeilenplatzhalter 2"/>
          <p:cNvSpPr>
            <a:spLocks noGrp="1"/>
          </p:cNvSpPr>
          <p:nvPr>
            <p:ph type="ftr" sz="quarter" idx="11"/>
          </p:nvPr>
        </p:nvSpPr>
        <p:spPr/>
        <p:txBody>
          <a:bodyPr/>
          <a:lstStyle>
            <a:lvl1pPr algn="l">
              <a:defRPr sz="1000">
                <a:solidFill>
                  <a:schemeClr val="tx2"/>
                </a:solidFill>
                <a:latin typeface="Arial Narrow" panose="020B0606020202030204" pitchFamily="34" charset="0"/>
              </a:defRPr>
            </a:lvl1pPr>
          </a:lstStyle>
          <a:p>
            <a:pPr>
              <a:defRPr/>
            </a:pPr>
            <a:r>
              <a:rPr lang="de-DE" dirty="0"/>
              <a:t>Schulze-Vorberg, Jana Niemeyer, Nils Beckmann "ePrüfungen entwickeln und optimieren"</a:t>
            </a:r>
          </a:p>
        </p:txBody>
      </p:sp>
    </p:spTree>
    <p:extLst>
      <p:ext uri="{BB962C8B-B14F-4D97-AF65-F5344CB8AC3E}">
        <p14:creationId xmlns:p14="http://schemas.microsoft.com/office/powerpoint/2010/main" val="325970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itelfolie">
    <p:spTree>
      <p:nvGrpSpPr>
        <p:cNvPr id="1" name=""/>
        <p:cNvGrpSpPr/>
        <p:nvPr/>
      </p:nvGrpSpPr>
      <p:grpSpPr>
        <a:xfrm>
          <a:off x="0" y="0"/>
          <a:ext cx="0" cy="0"/>
          <a:chOff x="0" y="0"/>
          <a:chExt cx="0" cy="0"/>
        </a:xfrm>
      </p:grpSpPr>
      <p:sp>
        <p:nvSpPr>
          <p:cNvPr id="9" name="Titel 1"/>
          <p:cNvSpPr>
            <a:spLocks noGrp="1"/>
          </p:cNvSpPr>
          <p:nvPr>
            <p:ph type="ctrTitle"/>
          </p:nvPr>
        </p:nvSpPr>
        <p:spPr>
          <a:xfrm>
            <a:off x="467544" y="1611432"/>
            <a:ext cx="8280920" cy="2897687"/>
          </a:xfrm>
          <a:prstGeom prst="rect">
            <a:avLst/>
          </a:prstGeom>
        </p:spPr>
        <p:txBody>
          <a:bodyPr anchor="t" anchorCtr="0"/>
          <a:lstStyle>
            <a:lvl1pPr algn="l">
              <a:defRPr sz="4400"/>
            </a:lvl1pPr>
          </a:lstStyle>
          <a:p>
            <a:r>
              <a:rPr lang="de-DE"/>
              <a:t>Titelmasterformat durch Klicken bearbeiten</a:t>
            </a:r>
            <a:endParaRPr lang="de-DE" dirty="0"/>
          </a:p>
        </p:txBody>
      </p:sp>
      <p:sp>
        <p:nvSpPr>
          <p:cNvPr id="10" name="Untertitel 2"/>
          <p:cNvSpPr>
            <a:spLocks noGrp="1"/>
          </p:cNvSpPr>
          <p:nvPr>
            <p:ph type="subTitle" idx="1"/>
          </p:nvPr>
        </p:nvSpPr>
        <p:spPr>
          <a:xfrm>
            <a:off x="467544" y="4725144"/>
            <a:ext cx="8280920" cy="1728192"/>
          </a:xfrm>
          <a:prstGeom prst="rect">
            <a:avLst/>
          </a:prstGeo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11" name="Textplatzhalter 5"/>
          <p:cNvSpPr>
            <a:spLocks noGrp="1"/>
          </p:cNvSpPr>
          <p:nvPr>
            <p:ph type="body" sz="quarter" idx="12"/>
          </p:nvPr>
        </p:nvSpPr>
        <p:spPr>
          <a:xfrm>
            <a:off x="467544" y="404665"/>
            <a:ext cx="8280920" cy="1206768"/>
          </a:xfrm>
          <a:prstGeom prst="rect">
            <a:avLst/>
          </a:prstGeom>
        </p:spPr>
        <p:txBody>
          <a:bodyPr anchor="b" anchorCtr="0"/>
          <a:lstStyle>
            <a:lvl1pPr>
              <a:defRPr sz="2000">
                <a:solidFill>
                  <a:schemeClr val="tx1"/>
                </a:solidFill>
              </a:defRPr>
            </a:lvl1pPr>
          </a:lstStyle>
          <a:p>
            <a:pPr lvl="0"/>
            <a:r>
              <a:rPr lang="de-DE"/>
              <a:t>Textmasterformat bearbeiten</a:t>
            </a:r>
          </a:p>
        </p:txBody>
      </p:sp>
      <p:sp>
        <p:nvSpPr>
          <p:cNvPr id="5" name="Rectangle 1"/>
          <p:cNvSpPr>
            <a:spLocks noGrp="1"/>
          </p:cNvSpPr>
          <p:nvPr>
            <p:ph type="sldNum" sz="quarter" idx="13"/>
          </p:nvPr>
        </p:nvSpPr>
        <p:spPr>
          <a:xfrm>
            <a:off x="8821738" y="6669088"/>
            <a:ext cx="127000" cy="127000"/>
          </a:xfrm>
        </p:spPr>
        <p:txBody>
          <a:bodyPr/>
          <a:lstStyle>
            <a:lvl1pPr>
              <a:defRPr/>
            </a:lvl1pPr>
          </a:lstStyle>
          <a:p>
            <a:pPr>
              <a:defRPr/>
            </a:pPr>
            <a:fld id="{CB561E3C-7F36-4155-AC87-E69F7B996E60}" type="slidenum">
              <a:rPr lang="de-DE" altLang="de-DE"/>
              <a:pPr>
                <a:defRPr/>
              </a:pPr>
              <a:t>‹Nr.›</a:t>
            </a:fld>
            <a:endParaRPr lang="de-DE" altLang="de-DE"/>
          </a:p>
        </p:txBody>
      </p:sp>
      <p:sp>
        <p:nvSpPr>
          <p:cNvPr id="6" name="Fußzeilenplatzhalter 2"/>
          <p:cNvSpPr>
            <a:spLocks noGrp="1"/>
          </p:cNvSpPr>
          <p:nvPr>
            <p:ph type="ftr" sz="quarter" idx="14"/>
          </p:nvPr>
        </p:nvSpPr>
        <p:spPr/>
        <p:txBody>
          <a:bodyPr/>
          <a:lstStyle>
            <a:lvl1pPr algn="l">
              <a:defRPr sz="1000">
                <a:solidFill>
                  <a:schemeClr val="tx2"/>
                </a:solidFill>
                <a:latin typeface="Arial Narrow" panose="020B0606020202030204" pitchFamily="34" charset="0"/>
              </a:defRPr>
            </a:lvl1pPr>
          </a:lstStyle>
          <a:p>
            <a:pPr>
              <a:defRPr/>
            </a:pPr>
            <a:r>
              <a:rPr lang="de-DE" dirty="0"/>
              <a:t>Schulze-Vorberg, Jana Niemeyer, Nils Beckmann "ePrüfungen entwickeln und optimieren"</a:t>
            </a:r>
          </a:p>
        </p:txBody>
      </p:sp>
    </p:spTree>
    <p:extLst>
      <p:ext uri="{BB962C8B-B14F-4D97-AF65-F5344CB8AC3E}">
        <p14:creationId xmlns:p14="http://schemas.microsoft.com/office/powerpoint/2010/main" val="2493142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3" name="Rectangle 3"/>
          <p:cNvSpPr>
            <a:spLocks noGrp="1"/>
          </p:cNvSpPr>
          <p:nvPr>
            <p:ph type="sldNum" sz="quarter" idx="4"/>
          </p:nvPr>
        </p:nvSpPr>
        <p:spPr bwMode="auto">
          <a:xfrm>
            <a:off x="8767763" y="6669088"/>
            <a:ext cx="182562" cy="17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lgn="r" eaLnBrk="1">
              <a:defRPr sz="1000">
                <a:latin typeface="+mj-lt"/>
                <a:cs typeface="+mn-cs"/>
                <a:sym typeface="Arial" panose="020B0604020202020204" pitchFamily="34" charset="0"/>
              </a:defRPr>
            </a:lvl1pPr>
          </a:lstStyle>
          <a:p>
            <a:pPr>
              <a:defRPr/>
            </a:pPr>
            <a:fld id="{E42BEB3F-08D9-49EF-B61F-64B0AC4A9AB9}" type="slidenum">
              <a:rPr lang="de-DE" altLang="de-DE"/>
              <a:pPr>
                <a:defRPr/>
              </a:pPr>
              <a:t>‹Nr.›</a:t>
            </a:fld>
            <a:endParaRPr lang="de-DE" altLang="de-DE" dirty="0"/>
          </a:p>
        </p:txBody>
      </p:sp>
      <p:sp>
        <p:nvSpPr>
          <p:cNvPr id="6" name="Fußzeilenplatzhalter 2"/>
          <p:cNvSpPr>
            <a:spLocks noGrp="1"/>
          </p:cNvSpPr>
          <p:nvPr>
            <p:ph type="ftr" sz="quarter" idx="3"/>
          </p:nvPr>
        </p:nvSpPr>
        <p:spPr>
          <a:xfrm>
            <a:off x="1116013" y="6615113"/>
            <a:ext cx="7056437" cy="207962"/>
          </a:xfrm>
          <a:prstGeom prst="rect">
            <a:avLst/>
          </a:prstGeom>
        </p:spPr>
        <p:txBody>
          <a:bodyPr/>
          <a:lstStyle>
            <a:lvl1pPr algn="l">
              <a:defRPr sz="1000">
                <a:solidFill>
                  <a:schemeClr val="tx2"/>
                </a:solidFill>
                <a:latin typeface="Arial Narrow" panose="020B0606020202030204" pitchFamily="34" charset="0"/>
              </a:defRPr>
            </a:lvl1pPr>
          </a:lstStyle>
          <a:p>
            <a:pPr>
              <a:defRPr/>
            </a:pPr>
            <a:r>
              <a:rPr lang="de-DE"/>
              <a:t>Schulze-Vorberg "ePrüfungen entwickeln und optimieren"</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6" r:id="rId11"/>
    <p:sldLayoutId id="2147483667" r:id="rId12"/>
    <p:sldLayoutId id="2147483669" r:id="rId13"/>
  </p:sldLayoutIdLst>
  <p:hf sldNum="0" hdr="0"/>
  <p:txStyles>
    <p:titleStyle>
      <a:lvl1pPr algn="l" rtl="0" eaLnBrk="1" fontAlgn="base" hangingPunct="1">
        <a:spcBef>
          <a:spcPct val="0"/>
        </a:spcBef>
        <a:spcAft>
          <a:spcPct val="0"/>
        </a:spcAft>
        <a:defRPr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p:titleStyle>
    <p:bodyStyle>
      <a:lvl1pPr marL="342900" indent="-342900" algn="l" rtl="0" eaLnBrk="1" fontAlgn="base" hangingPunct="1">
        <a:spcBef>
          <a:spcPts val="300"/>
        </a:spcBef>
        <a:spcAft>
          <a:spcPct val="0"/>
        </a:spcAft>
        <a:defRPr sz="1600" kern="1200">
          <a:solidFill>
            <a:srgbClr val="000000"/>
          </a:solidFill>
          <a:latin typeface="+mn-lt"/>
          <a:ea typeface="+mn-ea"/>
          <a:cs typeface="+mn-cs"/>
          <a:sym typeface="Arial" panose="020B0604020202020204" pitchFamily="34" charset="0"/>
        </a:defRPr>
      </a:lvl1pPr>
      <a:lvl2pPr marL="417513" indent="-236538" algn="l" rtl="0" eaLnBrk="1" fontAlgn="base" hangingPunct="1">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2pPr>
      <a:lvl3pPr marL="687388" indent="-241300" algn="l" rtl="0" eaLnBrk="1" fontAlgn="base" hangingPunct="1">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3pPr>
      <a:lvl4pPr marL="955675" indent="-241300" algn="l" rtl="0" eaLnBrk="1" fontAlgn="base" hangingPunct="1">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4pPr>
      <a:lvl5pPr marL="1227138" indent="-238125" algn="l" rtl="0" eaLnBrk="1" fontAlgn="base" hangingPunct="1">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Bildergebnis für hmwk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 name="AutoShape 4" descr="Bildergebnis für hmwk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AutoShape 7" descr="Bildergebnis für studiumdigitale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1" name="Textplatzhalter 10">
            <a:extLst>
              <a:ext uri="{FF2B5EF4-FFF2-40B4-BE49-F238E27FC236}">
                <a16:creationId xmlns:a16="http://schemas.microsoft.com/office/drawing/2014/main" id="{A69BA4D5-7386-4B8C-8A51-9B957903B6B8}"/>
              </a:ext>
            </a:extLst>
          </p:cNvPr>
          <p:cNvSpPr>
            <a:spLocks noGrp="1"/>
          </p:cNvSpPr>
          <p:nvPr>
            <p:ph type="body" sz="quarter" idx="12"/>
          </p:nvPr>
        </p:nvSpPr>
        <p:spPr>
          <a:xfrm>
            <a:off x="467544" y="465314"/>
            <a:ext cx="6768752" cy="304802"/>
          </a:xfrm>
        </p:spPr>
        <p:txBody>
          <a:bodyPr/>
          <a:lstStyle/>
          <a:p>
            <a:r>
              <a:rPr lang="de-DE" dirty="0"/>
              <a:t>Ansicht Prüfungsbogen </a:t>
            </a:r>
            <a:r>
              <a:rPr lang="de-DE" dirty="0" err="1"/>
              <a:t>Scannerklausuren</a:t>
            </a:r>
            <a:endParaRPr lang="de-DE" dirty="0"/>
          </a:p>
        </p:txBody>
      </p:sp>
      <p:pic>
        <p:nvPicPr>
          <p:cNvPr id="12" name="Grafik 11">
            <a:extLst>
              <a:ext uri="{FF2B5EF4-FFF2-40B4-BE49-F238E27FC236}">
                <a16:creationId xmlns:a16="http://schemas.microsoft.com/office/drawing/2014/main" id="{EBD49A01-F1D6-4ECD-8377-C81BBD5AF9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0504" y="1205138"/>
            <a:ext cx="3855792" cy="5473314"/>
          </a:xfrm>
          <a:prstGeom prst="rect">
            <a:avLst/>
          </a:prstGeom>
        </p:spPr>
      </p:pic>
      <p:sp>
        <p:nvSpPr>
          <p:cNvPr id="13" name="Geschweifte Klammer links 12">
            <a:extLst>
              <a:ext uri="{FF2B5EF4-FFF2-40B4-BE49-F238E27FC236}">
                <a16:creationId xmlns:a16="http://schemas.microsoft.com/office/drawing/2014/main" id="{EFCCE40C-FED8-4A4A-B657-37905D66458C}"/>
              </a:ext>
            </a:extLst>
          </p:cNvPr>
          <p:cNvSpPr/>
          <p:nvPr/>
        </p:nvSpPr>
        <p:spPr bwMode="auto">
          <a:xfrm>
            <a:off x="2987824" y="2199711"/>
            <a:ext cx="392680" cy="936104"/>
          </a:xfrm>
          <a:prstGeom prst="leftBrac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de-DE" sz="1400" b="0" i="0" u="none" strike="noStrike" cap="none" normalizeH="0" baseline="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endParaRPr>
          </a:p>
        </p:txBody>
      </p:sp>
      <p:sp>
        <p:nvSpPr>
          <p:cNvPr id="14" name="Geschweifte Klammer links 13">
            <a:extLst>
              <a:ext uri="{FF2B5EF4-FFF2-40B4-BE49-F238E27FC236}">
                <a16:creationId xmlns:a16="http://schemas.microsoft.com/office/drawing/2014/main" id="{BABD60A3-7F9A-4CEC-81A5-C76A7B49EDF7}"/>
              </a:ext>
            </a:extLst>
          </p:cNvPr>
          <p:cNvSpPr/>
          <p:nvPr/>
        </p:nvSpPr>
        <p:spPr bwMode="auto">
          <a:xfrm>
            <a:off x="2987824" y="3429000"/>
            <a:ext cx="392680" cy="2592288"/>
          </a:xfrm>
          <a:prstGeom prst="leftBrac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de-DE" sz="1400" b="0" i="0" u="none" strike="noStrike" cap="none" normalizeH="0" baseline="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endParaRPr>
          </a:p>
        </p:txBody>
      </p:sp>
      <p:sp>
        <p:nvSpPr>
          <p:cNvPr id="15" name="Geschweifte Klammer links 14">
            <a:extLst>
              <a:ext uri="{FF2B5EF4-FFF2-40B4-BE49-F238E27FC236}">
                <a16:creationId xmlns:a16="http://schemas.microsoft.com/office/drawing/2014/main" id="{55D8B4A7-D104-449E-A739-43EE276F372D}"/>
              </a:ext>
            </a:extLst>
          </p:cNvPr>
          <p:cNvSpPr/>
          <p:nvPr/>
        </p:nvSpPr>
        <p:spPr bwMode="auto">
          <a:xfrm>
            <a:off x="2959175" y="6314473"/>
            <a:ext cx="392680" cy="280220"/>
          </a:xfrm>
          <a:prstGeom prst="leftBrac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de-DE" sz="1400" b="0" i="0" u="none" strike="noStrike" cap="none" normalizeH="0" baseline="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endParaRPr>
          </a:p>
        </p:txBody>
      </p:sp>
      <p:sp>
        <p:nvSpPr>
          <p:cNvPr id="16" name="Geschweifte Klammer links 15">
            <a:extLst>
              <a:ext uri="{FF2B5EF4-FFF2-40B4-BE49-F238E27FC236}">
                <a16:creationId xmlns:a16="http://schemas.microsoft.com/office/drawing/2014/main" id="{067590D4-A60A-4AD4-9322-B0D66891510D}"/>
              </a:ext>
            </a:extLst>
          </p:cNvPr>
          <p:cNvSpPr/>
          <p:nvPr/>
        </p:nvSpPr>
        <p:spPr bwMode="auto">
          <a:xfrm>
            <a:off x="2987824" y="1421461"/>
            <a:ext cx="392680" cy="640260"/>
          </a:xfrm>
          <a:prstGeom prst="leftBrac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de-DE" sz="1400" b="0" i="0" u="none" strike="noStrike" cap="none" normalizeH="0" baseline="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endParaRPr>
          </a:p>
        </p:txBody>
      </p:sp>
      <p:sp>
        <p:nvSpPr>
          <p:cNvPr id="18" name="Textfeld 17">
            <a:extLst>
              <a:ext uri="{FF2B5EF4-FFF2-40B4-BE49-F238E27FC236}">
                <a16:creationId xmlns:a16="http://schemas.microsoft.com/office/drawing/2014/main" id="{719E1EB9-90C7-41B0-AE45-3DBF9BF6D583}"/>
              </a:ext>
            </a:extLst>
          </p:cNvPr>
          <p:cNvSpPr txBox="1"/>
          <p:nvPr/>
        </p:nvSpPr>
        <p:spPr>
          <a:xfrm>
            <a:off x="899592" y="1571070"/>
            <a:ext cx="2030934" cy="369332"/>
          </a:xfrm>
          <a:prstGeom prst="rect">
            <a:avLst/>
          </a:prstGeom>
          <a:solidFill>
            <a:schemeClr val="bg1"/>
          </a:solidFill>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wrap="square" rtlCol="0">
            <a:spAutoFit/>
          </a:bodyPr>
          <a:lstStyle/>
          <a:p>
            <a:r>
              <a:rPr lang="de-DE" sz="1800" b="1" dirty="0">
                <a:solidFill>
                  <a:schemeClr val="tx1"/>
                </a:solidFill>
                <a:latin typeface="+mn-lt"/>
              </a:rPr>
              <a:t>Eckwinkel und Infos</a:t>
            </a:r>
          </a:p>
        </p:txBody>
      </p:sp>
      <p:sp>
        <p:nvSpPr>
          <p:cNvPr id="19" name="Textfeld 18">
            <a:extLst>
              <a:ext uri="{FF2B5EF4-FFF2-40B4-BE49-F238E27FC236}">
                <a16:creationId xmlns:a16="http://schemas.microsoft.com/office/drawing/2014/main" id="{7B25F507-5AB6-4961-A281-585404651332}"/>
              </a:ext>
            </a:extLst>
          </p:cNvPr>
          <p:cNvSpPr txBox="1"/>
          <p:nvPr/>
        </p:nvSpPr>
        <p:spPr>
          <a:xfrm>
            <a:off x="899592" y="2344597"/>
            <a:ext cx="2030934" cy="646331"/>
          </a:xfrm>
          <a:prstGeom prst="rect">
            <a:avLst/>
          </a:prstGeom>
          <a:solidFill>
            <a:schemeClr val="bg1"/>
          </a:solidFill>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wrap="square" rtlCol="0">
            <a:spAutoFit/>
          </a:bodyPr>
          <a:lstStyle/>
          <a:p>
            <a:r>
              <a:rPr lang="de-DE" sz="1800" b="1" dirty="0">
                <a:solidFill>
                  <a:schemeClr val="tx1"/>
                </a:solidFill>
                <a:latin typeface="+mn-lt"/>
              </a:rPr>
              <a:t>Prüfungsbogenkopf für Matrikelnummer</a:t>
            </a:r>
          </a:p>
        </p:txBody>
      </p:sp>
      <p:sp>
        <p:nvSpPr>
          <p:cNvPr id="20" name="Textfeld 19">
            <a:extLst>
              <a:ext uri="{FF2B5EF4-FFF2-40B4-BE49-F238E27FC236}">
                <a16:creationId xmlns:a16="http://schemas.microsoft.com/office/drawing/2014/main" id="{ABCCAD19-4DFA-41E8-9883-AB290D565897}"/>
              </a:ext>
            </a:extLst>
          </p:cNvPr>
          <p:cNvSpPr txBox="1"/>
          <p:nvPr/>
        </p:nvSpPr>
        <p:spPr>
          <a:xfrm>
            <a:off x="892237" y="4401978"/>
            <a:ext cx="2030934" cy="646331"/>
          </a:xfrm>
          <a:prstGeom prst="rect">
            <a:avLst/>
          </a:prstGeom>
          <a:solidFill>
            <a:schemeClr val="bg1"/>
          </a:solidFill>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wrap="square" rtlCol="0">
            <a:spAutoFit/>
          </a:bodyPr>
          <a:lstStyle/>
          <a:p>
            <a:r>
              <a:rPr lang="de-DE" sz="1800" b="1" dirty="0">
                <a:solidFill>
                  <a:schemeClr val="tx1"/>
                </a:solidFill>
                <a:latin typeface="+mn-lt"/>
              </a:rPr>
              <a:t>Auszufüllender Aufgabenteil</a:t>
            </a:r>
          </a:p>
        </p:txBody>
      </p:sp>
      <p:sp>
        <p:nvSpPr>
          <p:cNvPr id="21" name="Textfeld 20">
            <a:extLst>
              <a:ext uri="{FF2B5EF4-FFF2-40B4-BE49-F238E27FC236}">
                <a16:creationId xmlns:a16="http://schemas.microsoft.com/office/drawing/2014/main" id="{199F6EF6-DC64-4971-AEF1-0238CC9135FE}"/>
              </a:ext>
            </a:extLst>
          </p:cNvPr>
          <p:cNvSpPr txBox="1"/>
          <p:nvPr/>
        </p:nvSpPr>
        <p:spPr>
          <a:xfrm>
            <a:off x="892237" y="6131417"/>
            <a:ext cx="2030934" cy="646331"/>
          </a:xfrm>
          <a:prstGeom prst="rect">
            <a:avLst/>
          </a:prstGeom>
          <a:solidFill>
            <a:schemeClr val="bg1"/>
          </a:solidFill>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wrap="square" rtlCol="0">
            <a:spAutoFit/>
          </a:bodyPr>
          <a:lstStyle/>
          <a:p>
            <a:r>
              <a:rPr lang="de-DE" b="1" dirty="0">
                <a:solidFill>
                  <a:schemeClr val="tx1"/>
                </a:solidFill>
              </a:rPr>
              <a:t>Eckwinkel und </a:t>
            </a:r>
          </a:p>
          <a:p>
            <a:r>
              <a:rPr lang="de-DE" b="1" dirty="0">
                <a:solidFill>
                  <a:schemeClr val="tx1"/>
                </a:solidFill>
              </a:rPr>
              <a:t>QR-Code</a:t>
            </a:r>
            <a:endParaRPr lang="de-DE" sz="1800" b="1" dirty="0">
              <a:solidFill>
                <a:schemeClr val="tx1"/>
              </a:solidFill>
              <a:latin typeface="+mn-lt"/>
            </a:endParaRPr>
          </a:p>
        </p:txBody>
      </p:sp>
    </p:spTree>
    <p:extLst>
      <p:ext uri="{BB962C8B-B14F-4D97-AF65-F5344CB8AC3E}">
        <p14:creationId xmlns:p14="http://schemas.microsoft.com/office/powerpoint/2010/main" val="99785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Bildergebnis für hmwk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 name="AutoShape 4" descr="Bildergebnis für hmwk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AutoShape 7" descr="Bildergebnis für studiumdigitale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1" name="Textplatzhalter 10">
            <a:extLst>
              <a:ext uri="{FF2B5EF4-FFF2-40B4-BE49-F238E27FC236}">
                <a16:creationId xmlns:a16="http://schemas.microsoft.com/office/drawing/2014/main" id="{A69BA4D5-7386-4B8C-8A51-9B957903B6B8}"/>
              </a:ext>
            </a:extLst>
          </p:cNvPr>
          <p:cNvSpPr>
            <a:spLocks noGrp="1"/>
          </p:cNvSpPr>
          <p:nvPr>
            <p:ph type="body" sz="quarter" idx="12"/>
          </p:nvPr>
        </p:nvSpPr>
        <p:spPr>
          <a:xfrm>
            <a:off x="467544" y="465314"/>
            <a:ext cx="6768752" cy="304802"/>
          </a:xfrm>
        </p:spPr>
        <p:txBody>
          <a:bodyPr/>
          <a:lstStyle/>
          <a:p>
            <a:r>
              <a:rPr lang="de-DE" dirty="0"/>
              <a:t>Hinweise zum Eintragen der Matrikelnummer bei </a:t>
            </a:r>
            <a:r>
              <a:rPr lang="de-DE" dirty="0" err="1"/>
              <a:t>Scannerklausuren</a:t>
            </a:r>
            <a:endParaRPr lang="de-DE" dirty="0"/>
          </a:p>
        </p:txBody>
      </p:sp>
      <p:sp>
        <p:nvSpPr>
          <p:cNvPr id="5" name="Titel 4">
            <a:extLst>
              <a:ext uri="{FF2B5EF4-FFF2-40B4-BE49-F238E27FC236}">
                <a16:creationId xmlns:a16="http://schemas.microsoft.com/office/drawing/2014/main" id="{420942B1-E58A-4968-B814-F84EEC88EF1C}"/>
              </a:ext>
            </a:extLst>
          </p:cNvPr>
          <p:cNvSpPr>
            <a:spLocks noGrp="1"/>
          </p:cNvSpPr>
          <p:nvPr>
            <p:ph type="ctrTitle"/>
          </p:nvPr>
        </p:nvSpPr>
        <p:spPr>
          <a:xfrm>
            <a:off x="467544" y="1268760"/>
            <a:ext cx="8280920" cy="5184576"/>
          </a:xfrm>
        </p:spPr>
        <p:txBody>
          <a:bodyPr/>
          <a:lstStyle/>
          <a:p>
            <a:r>
              <a:rPr lang="de-DE" sz="2200" dirty="0">
                <a:solidFill>
                  <a:srgbClr val="000000"/>
                </a:solidFill>
              </a:rPr>
              <a:t>Achten Sie unbedingt darauf Ihre Matrikelnummer korrekt in die vorgesehene Matrix auf dem Prüfungsbogen einzutragen. </a:t>
            </a:r>
            <a:br>
              <a:rPr lang="de-DE" sz="2200" dirty="0">
                <a:solidFill>
                  <a:srgbClr val="000000"/>
                </a:solidFill>
              </a:rPr>
            </a:br>
            <a:br>
              <a:rPr lang="de-DE" sz="2200" dirty="0">
                <a:solidFill>
                  <a:srgbClr val="000000"/>
                </a:solidFill>
              </a:rPr>
            </a:br>
            <a:r>
              <a:rPr lang="de-DE" sz="2200" dirty="0">
                <a:solidFill>
                  <a:srgbClr val="000000"/>
                </a:solidFill>
              </a:rPr>
              <a:t>Jede Ziffer Ihrer Matrikelnummer muss in einer Spalte der Matrix angekreuzt werden. Tragen Sie Ihre Matrikelnummer zusätzlich auch in die Kästchen oberhalb der Matrix ein. </a:t>
            </a:r>
            <a:br>
              <a:rPr lang="de-DE" sz="2200" dirty="0">
                <a:solidFill>
                  <a:srgbClr val="000000"/>
                </a:solidFill>
              </a:rPr>
            </a:br>
            <a:br>
              <a:rPr lang="de-DE" sz="2200" dirty="0">
                <a:solidFill>
                  <a:srgbClr val="000000"/>
                </a:solidFill>
              </a:rPr>
            </a:br>
            <a:br>
              <a:rPr lang="de-DE" sz="2200" dirty="0">
                <a:solidFill>
                  <a:srgbClr val="000000"/>
                </a:solidFill>
              </a:rPr>
            </a:br>
            <a:br>
              <a:rPr lang="de-DE" sz="2200" dirty="0">
                <a:solidFill>
                  <a:srgbClr val="000000"/>
                </a:solidFill>
              </a:rPr>
            </a:br>
            <a:endParaRPr lang="de-DE" sz="2200" dirty="0">
              <a:solidFill>
                <a:srgbClr val="000000"/>
              </a:solidFill>
            </a:endParaRPr>
          </a:p>
        </p:txBody>
      </p:sp>
      <p:pic>
        <p:nvPicPr>
          <p:cNvPr id="8" name="Grafik 7">
            <a:extLst>
              <a:ext uri="{FF2B5EF4-FFF2-40B4-BE49-F238E27FC236}">
                <a16:creationId xmlns:a16="http://schemas.microsoft.com/office/drawing/2014/main" id="{D9501C36-A008-4903-BE7B-D1930EC2DCB4}"/>
              </a:ext>
            </a:extLst>
          </p:cNvPr>
          <p:cNvPicPr/>
          <p:nvPr/>
        </p:nvPicPr>
        <p:blipFill>
          <a:blip r:embed="rId3">
            <a:extLst>
              <a:ext uri="{28A0092B-C50C-407E-A947-70E740481C1C}">
                <a14:useLocalDpi xmlns:a14="http://schemas.microsoft.com/office/drawing/2010/main" val="0"/>
              </a:ext>
            </a:extLst>
          </a:blip>
          <a:stretch>
            <a:fillRect/>
          </a:stretch>
        </p:blipFill>
        <p:spPr>
          <a:xfrm>
            <a:off x="766171" y="3573016"/>
            <a:ext cx="7479233" cy="2664296"/>
          </a:xfrm>
          <a:prstGeom prst="rect">
            <a:avLst/>
          </a:prstGeom>
        </p:spPr>
      </p:pic>
      <p:sp>
        <p:nvSpPr>
          <p:cNvPr id="2" name="Geschweifte Klammer rechts 1">
            <a:extLst>
              <a:ext uri="{FF2B5EF4-FFF2-40B4-BE49-F238E27FC236}">
                <a16:creationId xmlns:a16="http://schemas.microsoft.com/office/drawing/2014/main" id="{14438691-9B3D-467F-866F-B912A44F43E8}"/>
              </a:ext>
            </a:extLst>
          </p:cNvPr>
          <p:cNvSpPr/>
          <p:nvPr/>
        </p:nvSpPr>
        <p:spPr bwMode="auto">
          <a:xfrm>
            <a:off x="6588224" y="4221088"/>
            <a:ext cx="792088" cy="1872208"/>
          </a:xfrm>
          <a:prstGeom prst="rightBrac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de-DE" sz="1400" b="0" i="0" u="none" strike="noStrike" cap="none" normalizeH="0" baseline="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endParaRPr>
          </a:p>
        </p:txBody>
      </p:sp>
      <p:sp>
        <p:nvSpPr>
          <p:cNvPr id="3" name="Textfeld 2">
            <a:extLst>
              <a:ext uri="{FF2B5EF4-FFF2-40B4-BE49-F238E27FC236}">
                <a16:creationId xmlns:a16="http://schemas.microsoft.com/office/drawing/2014/main" id="{8998AF19-2503-4A10-9333-68F74EC8AA74}"/>
              </a:ext>
            </a:extLst>
          </p:cNvPr>
          <p:cNvSpPr txBox="1"/>
          <p:nvPr/>
        </p:nvSpPr>
        <p:spPr>
          <a:xfrm>
            <a:off x="7410902" y="4972526"/>
            <a:ext cx="792088" cy="369332"/>
          </a:xfrm>
          <a:prstGeom prst="rect">
            <a:avLst/>
          </a:prstGeom>
          <a:solidFill>
            <a:schemeClr val="bg1"/>
          </a:solidFill>
          <a:effectLst>
            <a:outerShdw blurRad="50800" dist="38100" dir="2700000" algn="tl" rotWithShape="0">
              <a:prstClr val="black">
                <a:alpha val="40000"/>
              </a:prstClr>
            </a:outerShdw>
          </a:effectLst>
        </p:spPr>
        <p:style>
          <a:lnRef idx="1">
            <a:schemeClr val="dk1"/>
          </a:lnRef>
          <a:fillRef idx="3">
            <a:schemeClr val="dk1"/>
          </a:fillRef>
          <a:effectRef idx="2">
            <a:schemeClr val="dk1"/>
          </a:effectRef>
          <a:fontRef idx="minor">
            <a:schemeClr val="lt1"/>
          </a:fontRef>
        </p:style>
        <p:txBody>
          <a:bodyPr wrap="square" rtlCol="0">
            <a:spAutoFit/>
          </a:bodyPr>
          <a:lstStyle/>
          <a:p>
            <a:r>
              <a:rPr lang="de-DE" b="1" dirty="0">
                <a:solidFill>
                  <a:srgbClr val="FF0000"/>
                </a:solidFill>
              </a:rPr>
              <a:t>Matrix</a:t>
            </a:r>
            <a:r>
              <a:rPr lang="de-DE" b="1" dirty="0">
                <a:solidFill>
                  <a:schemeClr val="tx1"/>
                </a:solidFill>
              </a:rPr>
              <a:t> </a:t>
            </a:r>
            <a:endParaRPr lang="de-DE" sz="1800" b="1" dirty="0">
              <a:solidFill>
                <a:schemeClr val="tx1"/>
              </a:solidFill>
              <a:latin typeface="+mn-lt"/>
            </a:endParaRPr>
          </a:p>
        </p:txBody>
      </p:sp>
    </p:spTree>
    <p:extLst>
      <p:ext uri="{BB962C8B-B14F-4D97-AF65-F5344CB8AC3E}">
        <p14:creationId xmlns:p14="http://schemas.microsoft.com/office/powerpoint/2010/main" val="3671491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Bildergebnis für hmwk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 name="AutoShape 4" descr="Bildergebnis für hmwk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AutoShape 7" descr="Bildergebnis für studiumdigitale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1" name="Textplatzhalter 10">
            <a:extLst>
              <a:ext uri="{FF2B5EF4-FFF2-40B4-BE49-F238E27FC236}">
                <a16:creationId xmlns:a16="http://schemas.microsoft.com/office/drawing/2014/main" id="{A69BA4D5-7386-4B8C-8A51-9B957903B6B8}"/>
              </a:ext>
            </a:extLst>
          </p:cNvPr>
          <p:cNvSpPr>
            <a:spLocks noGrp="1"/>
          </p:cNvSpPr>
          <p:nvPr>
            <p:ph type="body" sz="quarter" idx="12"/>
          </p:nvPr>
        </p:nvSpPr>
        <p:spPr>
          <a:xfrm>
            <a:off x="467544" y="465314"/>
            <a:ext cx="6768752" cy="304802"/>
          </a:xfrm>
        </p:spPr>
        <p:txBody>
          <a:bodyPr/>
          <a:lstStyle/>
          <a:p>
            <a:r>
              <a:rPr lang="de-DE" dirty="0"/>
              <a:t>Hinweise zum Ausfüllen von </a:t>
            </a:r>
            <a:r>
              <a:rPr lang="de-DE" dirty="0" err="1"/>
              <a:t>Scannerklausuren</a:t>
            </a:r>
            <a:endParaRPr lang="de-DE" dirty="0"/>
          </a:p>
        </p:txBody>
      </p:sp>
      <p:sp>
        <p:nvSpPr>
          <p:cNvPr id="5" name="Titel 4">
            <a:extLst>
              <a:ext uri="{FF2B5EF4-FFF2-40B4-BE49-F238E27FC236}">
                <a16:creationId xmlns:a16="http://schemas.microsoft.com/office/drawing/2014/main" id="{420942B1-E58A-4968-B814-F84EEC88EF1C}"/>
              </a:ext>
            </a:extLst>
          </p:cNvPr>
          <p:cNvSpPr>
            <a:spLocks noGrp="1"/>
          </p:cNvSpPr>
          <p:nvPr>
            <p:ph type="ctrTitle"/>
          </p:nvPr>
        </p:nvSpPr>
        <p:spPr>
          <a:xfrm>
            <a:off x="431540" y="1772816"/>
            <a:ext cx="8280920" cy="4536504"/>
          </a:xfrm>
        </p:spPr>
        <p:txBody>
          <a:bodyPr/>
          <a:lstStyle/>
          <a:p>
            <a:r>
              <a:rPr lang="de-DE" sz="2200" b="1" u="sng" dirty="0">
                <a:solidFill>
                  <a:srgbClr val="000000"/>
                </a:solidFill>
              </a:rPr>
              <a:t>Ausschließlich</a:t>
            </a:r>
            <a:r>
              <a:rPr lang="de-DE" sz="2200" dirty="0">
                <a:solidFill>
                  <a:srgbClr val="000000"/>
                </a:solidFill>
              </a:rPr>
              <a:t> schwarze Kugelschreiber oder Fineliner zum Ausfüllen nutzen! </a:t>
            </a:r>
            <a:br>
              <a:rPr lang="de-DE" sz="2200" dirty="0">
                <a:solidFill>
                  <a:srgbClr val="000000"/>
                </a:solidFill>
              </a:rPr>
            </a:br>
            <a:br>
              <a:rPr lang="de-DE" sz="2200" dirty="0">
                <a:solidFill>
                  <a:srgbClr val="000000"/>
                </a:solidFill>
              </a:rPr>
            </a:br>
            <a:r>
              <a:rPr lang="de-DE" sz="2200" u="sng" dirty="0">
                <a:solidFill>
                  <a:srgbClr val="000000"/>
                </a:solidFill>
              </a:rPr>
              <a:t>Sauber</a:t>
            </a:r>
            <a:r>
              <a:rPr lang="de-DE" sz="2200" dirty="0">
                <a:solidFill>
                  <a:srgbClr val="000000"/>
                </a:solidFill>
              </a:rPr>
              <a:t> und </a:t>
            </a:r>
            <a:r>
              <a:rPr lang="de-DE" sz="2200" u="sng" dirty="0">
                <a:solidFill>
                  <a:srgbClr val="000000"/>
                </a:solidFill>
              </a:rPr>
              <a:t>eindeutig</a:t>
            </a:r>
            <a:r>
              <a:rPr lang="de-DE" sz="2200" dirty="0">
                <a:solidFill>
                  <a:srgbClr val="000000"/>
                </a:solidFill>
              </a:rPr>
              <a:t> ankreuzen und korrigieren:</a:t>
            </a:r>
            <a:br>
              <a:rPr lang="de-DE" sz="2200" dirty="0">
                <a:solidFill>
                  <a:srgbClr val="000000"/>
                </a:solidFill>
              </a:rPr>
            </a:br>
            <a:br>
              <a:rPr lang="de-DE" sz="2200" dirty="0">
                <a:solidFill>
                  <a:srgbClr val="000000"/>
                </a:solidFill>
              </a:rPr>
            </a:br>
            <a:br>
              <a:rPr lang="de-DE" sz="2200" dirty="0">
                <a:solidFill>
                  <a:srgbClr val="000000"/>
                </a:solidFill>
              </a:rPr>
            </a:br>
            <a:br>
              <a:rPr lang="de-DE" sz="2200" dirty="0">
                <a:solidFill>
                  <a:srgbClr val="000000"/>
                </a:solidFill>
              </a:rPr>
            </a:br>
            <a:br>
              <a:rPr lang="de-DE" sz="2200" dirty="0">
                <a:solidFill>
                  <a:srgbClr val="000000"/>
                </a:solidFill>
              </a:rPr>
            </a:br>
            <a:br>
              <a:rPr lang="de-DE" sz="2200" dirty="0">
                <a:solidFill>
                  <a:srgbClr val="000000"/>
                </a:solidFill>
              </a:rPr>
            </a:br>
            <a:br>
              <a:rPr lang="de-DE" sz="2200" dirty="0">
                <a:solidFill>
                  <a:srgbClr val="000000"/>
                </a:solidFill>
              </a:rPr>
            </a:br>
            <a:r>
              <a:rPr lang="de-DE" sz="2200" dirty="0">
                <a:solidFill>
                  <a:srgbClr val="000000"/>
                </a:solidFill>
              </a:rPr>
              <a:t>Das Bemalen der Eckwinkel und des QR-Codes bzw. des Prüfungsbogens kann zu Problemen bei der Bewertung Ihrer Prüfung führen!</a:t>
            </a:r>
          </a:p>
        </p:txBody>
      </p:sp>
      <p:pic>
        <p:nvPicPr>
          <p:cNvPr id="10" name="Grafik 9">
            <a:extLst>
              <a:ext uri="{FF2B5EF4-FFF2-40B4-BE49-F238E27FC236}">
                <a16:creationId xmlns:a16="http://schemas.microsoft.com/office/drawing/2014/main" id="{81624476-1CC8-4937-BBC1-286A1D0B7D7F}"/>
              </a:ext>
            </a:extLst>
          </p:cNvPr>
          <p:cNvPicPr/>
          <p:nvPr/>
        </p:nvPicPr>
        <p:blipFill>
          <a:blip r:embed="rId3">
            <a:extLst>
              <a:ext uri="{28A0092B-C50C-407E-A947-70E740481C1C}">
                <a14:useLocalDpi xmlns:a14="http://schemas.microsoft.com/office/drawing/2010/main" val="0"/>
              </a:ext>
            </a:extLst>
          </a:blip>
          <a:stretch>
            <a:fillRect/>
          </a:stretch>
        </p:blipFill>
        <p:spPr>
          <a:xfrm>
            <a:off x="2375716" y="3356992"/>
            <a:ext cx="6336744" cy="1208901"/>
          </a:xfrm>
          <a:prstGeom prst="rect">
            <a:avLst/>
          </a:prstGeom>
        </p:spPr>
      </p:pic>
    </p:spTree>
    <p:extLst>
      <p:ext uri="{BB962C8B-B14F-4D97-AF65-F5344CB8AC3E}">
        <p14:creationId xmlns:p14="http://schemas.microsoft.com/office/powerpoint/2010/main" val="494108954"/>
      </p:ext>
    </p:extLst>
  </p:cSld>
  <p:clrMapOvr>
    <a:masterClrMapping/>
  </p:clrMapOvr>
</p:sld>
</file>

<file path=ppt/theme/theme1.xml><?xml version="1.0" encoding="utf-8"?>
<a:theme xmlns:a="http://schemas.openxmlformats.org/drawingml/2006/main" name="GU Design ohne Fußleist">
  <a:themeElements>
    <a:clrScheme name="GU Design">
      <a:dk1>
        <a:srgbClr val="004F8F"/>
      </a:dk1>
      <a:lt1>
        <a:srgbClr val="FFFFFF"/>
      </a:lt1>
      <a:dk2>
        <a:srgbClr val="4D4B46"/>
      </a:dk2>
      <a:lt2>
        <a:srgbClr val="F8F6F5"/>
      </a:lt2>
      <a:accent1>
        <a:srgbClr val="004F8F"/>
      </a:accent1>
      <a:accent2>
        <a:srgbClr val="E4E3DD"/>
      </a:accent2>
      <a:accent3>
        <a:srgbClr val="A5AB52"/>
      </a:accent3>
      <a:accent4>
        <a:srgbClr val="4D4B46"/>
      </a:accent4>
      <a:accent5>
        <a:srgbClr val="B3062C"/>
      </a:accent5>
      <a:accent6>
        <a:srgbClr val="C96215"/>
      </a:accent6>
      <a:hlink>
        <a:srgbClr val="48A9DA"/>
      </a:hlink>
      <a:folHlink>
        <a:srgbClr val="004F8F"/>
      </a:folHlink>
    </a:clrScheme>
    <a:fontScheme name="Benutzerdefiniert 1">
      <a:majorFont>
        <a:latin typeface="Arial Narrow"/>
        <a:ea typeface="Arial Narrow"/>
        <a:cs typeface="Arial Narrow"/>
      </a:majorFont>
      <a:minorFont>
        <a:latin typeface="Arial Narrow"/>
        <a:ea typeface=""/>
        <a:cs typeface="Arial"/>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de-DE" altLang="de-DE"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spDef>
    <a:lnDef>
      <a:spPr bwMode="auto">
        <a:xfrm>
          <a:off x="0" y="0"/>
          <a:ext cx="1" cy="1"/>
        </a:xfrm>
        <a:custGeom>
          <a:avLst/>
          <a:gdLst/>
          <a:ahLst/>
          <a:cxnLst/>
          <a:rect l="0" t="0" r="0" b="0"/>
          <a:pathLst/>
        </a:cu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de-DE" altLang="de-DE"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lnDef>
    <a:txDef>
      <a:spPr>
        <a:solidFill>
          <a:schemeClr val="bg1"/>
        </a:solidFill>
        <a:effectLst>
          <a:outerShdw blurRad="50800" dist="38100" dir="2700000" algn="tl" rotWithShape="0">
            <a:prstClr val="black">
              <a:alpha val="40000"/>
            </a:prstClr>
          </a:outerShdw>
        </a:effectLst>
      </a:spPr>
      <a:bodyPr wrap="square" rtlCol="0">
        <a:spAutoFit/>
      </a:bodyPr>
      <a:lstStyle>
        <a:defPPr>
          <a:defRPr sz="1800" b="1" dirty="0" smtClean="0">
            <a:solidFill>
              <a:schemeClr val="tx1"/>
            </a:solidFill>
            <a:latin typeface="+mn-lt"/>
          </a:defRPr>
        </a:defPPr>
      </a:lstStyle>
      <a:style>
        <a:lnRef idx="1">
          <a:schemeClr val="dk1"/>
        </a:lnRef>
        <a:fillRef idx="3">
          <a:schemeClr val="dk1"/>
        </a:fillRef>
        <a:effectRef idx="2">
          <a:schemeClr val="dk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2014_06_23_ErwartungenStud_InstitutPsycho</Template>
  <TotalTime>0</TotalTime>
  <Words>125</Words>
  <Application>Microsoft Office PowerPoint</Application>
  <PresentationFormat>Bildschirmpräsentation (4:3)</PresentationFormat>
  <Paragraphs>14</Paragraphs>
  <Slides>3</Slides>
  <Notes>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vt:i4>
      </vt:variant>
    </vt:vector>
  </HeadingPairs>
  <TitlesOfParts>
    <vt:vector size="9" baseType="lpstr">
      <vt:lpstr>ＭＳ Ｐゴシック</vt:lpstr>
      <vt:lpstr>Arial</vt:lpstr>
      <vt:lpstr>Arial Narrow</vt:lpstr>
      <vt:lpstr>Georgia</vt:lpstr>
      <vt:lpstr>Times</vt:lpstr>
      <vt:lpstr>GU Design ohne Fußleist</vt:lpstr>
      <vt:lpstr>PowerPoint-Präsentation</vt:lpstr>
      <vt:lpstr>Achten Sie unbedingt darauf Ihre Matrikelnummer korrekt in die vorgesehene Matrix auf dem Prüfungsbogen einzutragen.   Jede Ziffer Ihrer Matrikelnummer muss in einer Spalte der Matrix angekreuzt werden. Tragen Sie Ihre Matrikelnummer zusätzlich auch in die Kästchen oberhalb der Matrix ein.     </vt:lpstr>
      <vt:lpstr>Ausschließlich schwarze Kugelschreiber oder Fineliner zum Ausfüllen nutzen!   Sauber und eindeutig ankreuzen und korrigieren:       Das Bemalen der Eckwinkel und des QR-Codes bzw. des Prüfungsbogens kann zu Problemen bei der Bewertung Ihrer Prüfung führen!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Lehrforschung</dc:title>
  <dc:creator>Miriam Hansen</dc:creator>
  <cp:lastModifiedBy>Jan Konrad</cp:lastModifiedBy>
  <cp:revision>957</cp:revision>
  <cp:lastPrinted>2018-09-05T16:53:11Z</cp:lastPrinted>
  <dcterms:created xsi:type="dcterms:W3CDTF">2015-02-02T09:56:50Z</dcterms:created>
  <dcterms:modified xsi:type="dcterms:W3CDTF">2023-09-08T15:04:14Z</dcterms:modified>
</cp:coreProperties>
</file>